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2" r:id="rId2"/>
  </p:sldMasterIdLst>
  <p:sldIdLst>
    <p:sldId id="262" r:id="rId3"/>
    <p:sldId id="288" r:id="rId4"/>
    <p:sldId id="276" r:id="rId5"/>
    <p:sldId id="284" r:id="rId6"/>
    <p:sldId id="257" r:id="rId7"/>
    <p:sldId id="258" r:id="rId8"/>
    <p:sldId id="259" r:id="rId9"/>
    <p:sldId id="270" r:id="rId10"/>
    <p:sldId id="263" r:id="rId11"/>
    <p:sldId id="269" r:id="rId12"/>
    <p:sldId id="264" r:id="rId13"/>
    <p:sldId id="265" r:id="rId14"/>
    <p:sldId id="266" r:id="rId15"/>
    <p:sldId id="268" r:id="rId16"/>
    <p:sldId id="273" r:id="rId17"/>
    <p:sldId id="274" r:id="rId18"/>
    <p:sldId id="278" r:id="rId19"/>
    <p:sldId id="277" r:id="rId20"/>
    <p:sldId id="279" r:id="rId21"/>
    <p:sldId id="281" r:id="rId22"/>
    <p:sldId id="282" r:id="rId23"/>
    <p:sldId id="285" r:id="rId24"/>
    <p:sldId id="283" r:id="rId25"/>
    <p:sldId id="287" r:id="rId26"/>
    <p:sldId id="280" r:id="rId2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BFD594"/>
    <a:srgbClr val="DBF1E5"/>
    <a:srgbClr val="CCFF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סגנון ערכת נושא 2 - הדגשה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25" d="100"/>
          <a:sy n="125" d="100"/>
        </p:scale>
        <p:origin x="-12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&#1506;&#1504;&#1508;&#1497;&#1501;\&#1506;&#1504;&#1507;%20&#1492;&#1502;&#1494;&#1493;&#1503;\&#1505;&#1511;&#1512;%20&#1488;&#1497;&#1495;&#1493;&#1491;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513;&#1493;&#1513;&#1503;\AppData\Local\Microsoft\Windows\INetCache\Content.Outlook\J70I60SV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'[Results.xlsx]Results (2)'!$Q$4</c:f>
              <c:strCache>
                <c:ptCount val="1"/>
                <c:pt idx="0">
                  <c:v>סקר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'[Results.xlsx]Results (2)'!$P$5:$P$9</c:f>
              <c:strCache>
                <c:ptCount val="5"/>
                <c:pt idx="0">
                  <c:v>18-29</c:v>
                </c:pt>
                <c:pt idx="1">
                  <c:v>30-49</c:v>
                </c:pt>
                <c:pt idx="2">
                  <c:v>50-69</c:v>
                </c:pt>
                <c:pt idx="3">
                  <c:v>70-89</c:v>
                </c:pt>
                <c:pt idx="4">
                  <c:v>מעל 90</c:v>
                </c:pt>
              </c:strCache>
            </c:strRef>
          </c:cat>
          <c:val>
            <c:numRef>
              <c:f>'[Results.xlsx]Results (2)'!$Q$5:$Q$9</c:f>
              <c:numCache>
                <c:formatCode>0%</c:formatCode>
                <c:ptCount val="5"/>
                <c:pt idx="0">
                  <c:v>2.8720626631853787E-2</c:v>
                </c:pt>
                <c:pt idx="1">
                  <c:v>0.47519582245430803</c:v>
                </c:pt>
                <c:pt idx="2">
                  <c:v>0.31331592689295074</c:v>
                </c:pt>
                <c:pt idx="3">
                  <c:v>0.1775456919060053</c:v>
                </c:pt>
                <c:pt idx="4">
                  <c:v>5.2219321148825109E-3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33-46FD-853A-7B4D89807E9D}"/>
            </c:ext>
          </c:extLst>
        </c:ser>
        <c:ser>
          <c:idx val="1"/>
          <c:order val="1"/>
          <c:tx>
            <c:strRef>
              <c:f>'[Results.xlsx]Results (2)'!$R$4</c:f>
              <c:strCache>
                <c:ptCount val="1"/>
                <c:pt idx="0">
                  <c:v>אחוזים באולוסיה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'[Results.xlsx]Results (2)'!$P$5:$P$9</c:f>
              <c:strCache>
                <c:ptCount val="5"/>
                <c:pt idx="0">
                  <c:v>18-29</c:v>
                </c:pt>
                <c:pt idx="1">
                  <c:v>30-49</c:v>
                </c:pt>
                <c:pt idx="2">
                  <c:v>50-69</c:v>
                </c:pt>
                <c:pt idx="3">
                  <c:v>70-89</c:v>
                </c:pt>
                <c:pt idx="4">
                  <c:v>מעל 90</c:v>
                </c:pt>
              </c:strCache>
            </c:strRef>
          </c:cat>
          <c:val>
            <c:numRef>
              <c:f>'[Results.xlsx]Results (2)'!$R$5:$R$9</c:f>
              <c:numCache>
                <c:formatCode>0%</c:formatCode>
                <c:ptCount val="5"/>
                <c:pt idx="0">
                  <c:v>2.8880866425992795E-2</c:v>
                </c:pt>
                <c:pt idx="1">
                  <c:v>0.43682310469314095</c:v>
                </c:pt>
                <c:pt idx="2">
                  <c:v>0.27918170878459686</c:v>
                </c:pt>
                <c:pt idx="3">
                  <c:v>0.24428399518652244</c:v>
                </c:pt>
                <c:pt idx="4">
                  <c:v>1.0830324909747299E-2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33-46FD-853A-7B4D89807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125888"/>
        <c:axId val="113907968"/>
      </c:barChart>
      <c:catAx>
        <c:axId val="75125888"/>
        <c:scaling>
          <c:orientation val="maxMin"/>
        </c:scaling>
        <c:delete val="0"/>
        <c:axPos val="b"/>
        <c:numFmt formatCode="General" sourceLinked="0"/>
        <c:majorTickMark val="none"/>
        <c:minorTickMark val="none"/>
        <c:tickLblPos val="nextTo"/>
        <c:crossAx val="113907968"/>
        <c:crosses val="autoZero"/>
        <c:auto val="1"/>
        <c:lblAlgn val="ctr"/>
        <c:lblOffset val="100"/>
        <c:noMultiLvlLbl val="0"/>
      </c:catAx>
      <c:valAx>
        <c:axId val="11390796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crossAx val="75125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'Results (2)'!$K$22:$K$26</c:f>
              <c:strCache>
                <c:ptCount val="5"/>
                <c:pt idx="0">
                  <c:v>רכב</c:v>
                </c:pt>
                <c:pt idx="1">
                  <c:v>קלנועית</c:v>
                </c:pt>
                <c:pt idx="2">
                  <c:v>אופניים</c:v>
                </c:pt>
                <c:pt idx="3">
                  <c:v>קלאבקאר</c:v>
                </c:pt>
                <c:pt idx="4">
                  <c:v>אין בבעלותי אמצעי תחבורה כל שהוא</c:v>
                </c:pt>
              </c:strCache>
            </c:strRef>
          </c:cat>
          <c:val>
            <c:numRef>
              <c:f>'Results (2)'!$L$22:$L$26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CF-4420-9065-F8AD0CEC9D8A}"/>
            </c:ext>
          </c:extLst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'Results (2)'!$K$22:$K$26</c:f>
              <c:strCache>
                <c:ptCount val="5"/>
                <c:pt idx="0">
                  <c:v>רכב</c:v>
                </c:pt>
                <c:pt idx="1">
                  <c:v>קלנועית</c:v>
                </c:pt>
                <c:pt idx="2">
                  <c:v>אופניים</c:v>
                </c:pt>
                <c:pt idx="3">
                  <c:v>קלאבקאר</c:v>
                </c:pt>
                <c:pt idx="4">
                  <c:v>אין בבעלותי אמצעי תחבורה כל שהוא</c:v>
                </c:pt>
              </c:strCache>
            </c:strRef>
          </c:cat>
          <c:val>
            <c:numRef>
              <c:f>'Results (2)'!$M$22:$M$26</c:f>
              <c:numCache>
                <c:formatCode>0%</c:formatCode>
                <c:ptCount val="5"/>
                <c:pt idx="0">
                  <c:v>0.40663176265270506</c:v>
                </c:pt>
                <c:pt idx="1">
                  <c:v>0.20244328097731251</c:v>
                </c:pt>
                <c:pt idx="2">
                  <c:v>0.17975567190226879</c:v>
                </c:pt>
                <c:pt idx="3">
                  <c:v>0.14834205933682379</c:v>
                </c:pt>
                <c:pt idx="4">
                  <c:v>6.2827225130890077E-2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CF-4420-9065-F8AD0CEC9D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5279360"/>
        <c:axId val="115280896"/>
      </c:barChart>
      <c:catAx>
        <c:axId val="115279360"/>
        <c:scaling>
          <c:orientation val="maxMin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he-IL"/>
          </a:p>
        </c:txPr>
        <c:crossAx val="115280896"/>
        <c:crosses val="autoZero"/>
        <c:auto val="1"/>
        <c:lblAlgn val="ctr"/>
        <c:lblOffset val="100"/>
        <c:noMultiLvlLbl val="0"/>
      </c:catAx>
      <c:valAx>
        <c:axId val="115280896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one"/>
        <c:crossAx val="115279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'Results (2)'!$M$28</c:f>
              <c:strCache>
                <c:ptCount val="1"/>
                <c:pt idx="0">
                  <c:v>מרכולית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'Results (2)'!$K$29:$L$33</c:f>
              <c:strCache>
                <c:ptCount val="5"/>
                <c:pt idx="0">
                  <c:v>0</c:v>
                </c:pt>
                <c:pt idx="1">
                  <c:v>1-2</c:v>
                </c:pt>
                <c:pt idx="2">
                  <c:v>3-4</c:v>
                </c:pt>
                <c:pt idx="3">
                  <c:v>5-6</c:v>
                </c:pt>
                <c:pt idx="4">
                  <c:v>7 ומעלה</c:v>
                </c:pt>
              </c:strCache>
            </c:strRef>
          </c:cat>
          <c:val>
            <c:numRef>
              <c:f>'Results (2)'!$M$29:$M$33</c:f>
              <c:numCache>
                <c:formatCode>0%</c:formatCode>
                <c:ptCount val="5"/>
                <c:pt idx="0">
                  <c:v>5.9299191374663072E-2</c:v>
                </c:pt>
                <c:pt idx="1">
                  <c:v>0.41509433962264175</c:v>
                </c:pt>
                <c:pt idx="2">
                  <c:v>0.40970350404312655</c:v>
                </c:pt>
                <c:pt idx="3">
                  <c:v>9.973045822102429E-2</c:v>
                </c:pt>
                <c:pt idx="4">
                  <c:v>1.6172506738544475E-2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DC-4966-919C-22C0FA3BEDBA}"/>
            </c:ext>
          </c:extLst>
        </c:ser>
        <c:ser>
          <c:idx val="1"/>
          <c:order val="1"/>
          <c:tx>
            <c:strRef>
              <c:f>'Results (2)'!$N$28</c:f>
              <c:strCache>
                <c:ptCount val="1"/>
                <c:pt idx="0">
                  <c:v>כלבו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'Results (2)'!$K$29:$L$33</c:f>
              <c:strCache>
                <c:ptCount val="5"/>
                <c:pt idx="0">
                  <c:v>0</c:v>
                </c:pt>
                <c:pt idx="1">
                  <c:v>1-2</c:v>
                </c:pt>
                <c:pt idx="2">
                  <c:v>3-4</c:v>
                </c:pt>
                <c:pt idx="3">
                  <c:v>5-6</c:v>
                </c:pt>
                <c:pt idx="4">
                  <c:v>7 ומעלה</c:v>
                </c:pt>
              </c:strCache>
            </c:strRef>
          </c:cat>
          <c:val>
            <c:numRef>
              <c:f>'Results (2)'!$N$29:$N$33</c:f>
              <c:numCache>
                <c:formatCode>0%</c:formatCode>
                <c:ptCount val="5"/>
                <c:pt idx="0">
                  <c:v>3.4946236559139782E-2</c:v>
                </c:pt>
                <c:pt idx="1">
                  <c:v>0.69892473118279574</c:v>
                </c:pt>
                <c:pt idx="2">
                  <c:v>0.21236559139784952</c:v>
                </c:pt>
                <c:pt idx="3">
                  <c:v>5.1075268817204297E-2</c:v>
                </c:pt>
                <c:pt idx="4">
                  <c:v>2.6881720430107546E-3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DC-4966-919C-22C0FA3BEDBA}"/>
            </c:ext>
          </c:extLst>
        </c:ser>
        <c:ser>
          <c:idx val="2"/>
          <c:order val="2"/>
          <c:tx>
            <c:strRef>
              <c:f>'Results (2)'!$O$28</c:f>
              <c:strCache>
                <c:ptCount val="1"/>
                <c:pt idx="0">
                  <c:v>סטופמרקט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'Results (2)'!$K$29:$L$33</c:f>
              <c:strCache>
                <c:ptCount val="5"/>
                <c:pt idx="0">
                  <c:v>0</c:v>
                </c:pt>
                <c:pt idx="1">
                  <c:v>1-2</c:v>
                </c:pt>
                <c:pt idx="2">
                  <c:v>3-4</c:v>
                </c:pt>
                <c:pt idx="3">
                  <c:v>5-6</c:v>
                </c:pt>
                <c:pt idx="4">
                  <c:v>7 ומעלה</c:v>
                </c:pt>
              </c:strCache>
            </c:strRef>
          </c:cat>
          <c:val>
            <c:numRef>
              <c:f>'Results (2)'!$O$29:$O$33</c:f>
              <c:numCache>
                <c:formatCode>0%</c:formatCode>
                <c:ptCount val="5"/>
                <c:pt idx="0">
                  <c:v>0.26648351648351637</c:v>
                </c:pt>
                <c:pt idx="1">
                  <c:v>0.66208791208791229</c:v>
                </c:pt>
                <c:pt idx="2">
                  <c:v>4.9450549450549469E-2</c:v>
                </c:pt>
                <c:pt idx="3">
                  <c:v>1.9230769230769246E-2</c:v>
                </c:pt>
                <c:pt idx="4">
                  <c:v>2.7472527472527501E-3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DC-4966-919C-22C0FA3BEDBA}"/>
            </c:ext>
          </c:extLst>
        </c:ser>
        <c:ser>
          <c:idx val="3"/>
          <c:order val="3"/>
          <c:tx>
            <c:strRef>
              <c:f>'Results (2)'!$P$28</c:f>
              <c:strCache>
                <c:ptCount val="1"/>
                <c:pt idx="0">
                  <c:v>אחר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'Results (2)'!$K$29:$L$33</c:f>
              <c:strCache>
                <c:ptCount val="5"/>
                <c:pt idx="0">
                  <c:v>0</c:v>
                </c:pt>
                <c:pt idx="1">
                  <c:v>1-2</c:v>
                </c:pt>
                <c:pt idx="2">
                  <c:v>3-4</c:v>
                </c:pt>
                <c:pt idx="3">
                  <c:v>5-6</c:v>
                </c:pt>
                <c:pt idx="4">
                  <c:v>7 ומעלה</c:v>
                </c:pt>
              </c:strCache>
            </c:strRef>
          </c:cat>
          <c:val>
            <c:numRef>
              <c:f>'Results (2)'!$P$29:$P$33</c:f>
              <c:numCache>
                <c:formatCode>0%</c:formatCode>
                <c:ptCount val="5"/>
                <c:pt idx="0">
                  <c:v>0.68219178082191756</c:v>
                </c:pt>
                <c:pt idx="1">
                  <c:v>0.27945205479452057</c:v>
                </c:pt>
                <c:pt idx="2">
                  <c:v>2.7397260273972608E-2</c:v>
                </c:pt>
                <c:pt idx="3">
                  <c:v>8.2191780821917765E-3</c:v>
                </c:pt>
                <c:pt idx="4">
                  <c:v>2.7397260273972616E-3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4DC-4966-919C-22C0FA3BED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5329280"/>
        <c:axId val="75636736"/>
      </c:barChart>
      <c:catAx>
        <c:axId val="115329280"/>
        <c:scaling>
          <c:orientation val="maxMin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he-IL"/>
          </a:p>
        </c:txPr>
        <c:crossAx val="75636736"/>
        <c:crosses val="autoZero"/>
        <c:auto val="1"/>
        <c:lblAlgn val="ctr"/>
        <c:lblOffset val="100"/>
        <c:noMultiLvlLbl val="0"/>
      </c:catAx>
      <c:valAx>
        <c:axId val="75636736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one"/>
        <c:crossAx val="1153292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2400"/>
          </a:pPr>
          <a:endParaRPr lang="he-I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1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'Results (2)'!$K$58:$K$61</c:f>
              <c:strCache>
                <c:ptCount val="4"/>
                <c:pt idx="0">
                  <c:v>הרוב</c:v>
                </c:pt>
                <c:pt idx="1">
                  <c:v>מעט</c:v>
                </c:pt>
                <c:pt idx="2">
                  <c:v>הכל</c:v>
                </c:pt>
                <c:pt idx="3">
                  <c:v>בכלל לא</c:v>
                </c:pt>
              </c:strCache>
            </c:strRef>
          </c:cat>
          <c:val>
            <c:numRef>
              <c:f>'Results (2)'!$M$58:$M$61</c:f>
              <c:numCache>
                <c:formatCode>0%</c:formatCode>
                <c:ptCount val="4"/>
                <c:pt idx="0">
                  <c:v>0.63685636856368588</c:v>
                </c:pt>
                <c:pt idx="1">
                  <c:v>0.24661246612466131</c:v>
                </c:pt>
                <c:pt idx="2">
                  <c:v>0.1002710027100271</c:v>
                </c:pt>
                <c:pt idx="3">
                  <c:v>1.6260162601626021E-2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EF-4E74-B220-D9AAE96CBDB6}"/>
            </c:ext>
          </c:extLst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'Results (2)'!$K$58:$K$61</c:f>
              <c:strCache>
                <c:ptCount val="4"/>
                <c:pt idx="0">
                  <c:v>הרוב</c:v>
                </c:pt>
                <c:pt idx="1">
                  <c:v>מעט</c:v>
                </c:pt>
                <c:pt idx="2">
                  <c:v>הכל</c:v>
                </c:pt>
                <c:pt idx="3">
                  <c:v>בכלל לא</c:v>
                </c:pt>
              </c:strCache>
            </c:strRef>
          </c:cat>
          <c:val>
            <c:numRef>
              <c:f>'Results (2)'!$L$58:$L$61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EF-4E74-B220-D9AAE96CBDB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6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e-IL" sz="1800" dirty="0" smtClean="0"/>
              <a:t>מידת </a:t>
            </a:r>
            <a:r>
              <a:rPr lang="he-IL" sz="1800" dirty="0"/>
              <a:t>החשיבות לקיום כלבו ומרכולית </a:t>
            </a:r>
            <a:r>
              <a:rPr lang="he-IL" sz="1800" dirty="0" smtClean="0"/>
              <a:t>ביגור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he-IL" sz="1600" dirty="0" smtClean="0"/>
              <a:t>(</a:t>
            </a:r>
            <a:r>
              <a:rPr lang="he-IL" sz="1600" dirty="0"/>
              <a:t>הן מבחינת צריכה והן מבחינה חברתית-קהילתית)?</a:t>
            </a:r>
          </a:p>
        </c:rich>
      </c:tx>
      <c:layout>
        <c:manualLayout>
          <c:xMode val="edge"/>
          <c:yMode val="edge"/>
          <c:x val="9.9654589465139443E-2"/>
          <c:y val="2.58231635231413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570768984953174E-2"/>
          <c:y val="0.31641017807138255"/>
          <c:w val="0.76420990381948883"/>
          <c:h val="0.59268343403439505"/>
        </c:manualLayout>
      </c:layout>
      <c:pieChart>
        <c:varyColors val="1"/>
        <c:ser>
          <c:idx val="1"/>
          <c:order val="1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8485749232778151E-2"/>
                  <c:y val="9.01156993952239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D2-4AB9-B6C7-3FC1F19152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'Results (2)'!$K$64:$K$66</c:f>
              <c:strCache>
                <c:ptCount val="3"/>
                <c:pt idx="0">
                  <c:v>רבה</c:v>
                </c:pt>
                <c:pt idx="1">
                  <c:v>מועטה</c:v>
                </c:pt>
                <c:pt idx="2">
                  <c:v>בכלל לא</c:v>
                </c:pt>
              </c:strCache>
            </c:strRef>
          </c:cat>
          <c:val>
            <c:numRef>
              <c:f>'Results (2)'!$M$64:$M$66</c:f>
              <c:numCache>
                <c:formatCode>0%</c:formatCode>
                <c:ptCount val="3"/>
                <c:pt idx="0">
                  <c:v>0.81066666666666654</c:v>
                </c:pt>
                <c:pt idx="1">
                  <c:v>0.16800000000000001</c:v>
                </c:pt>
                <c:pt idx="2">
                  <c:v>2.1333333333333343E-2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D2-4AB9-B6C7-3FC1F19152A5}"/>
            </c:ext>
          </c:extLst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'Results (2)'!$K$64:$K$66</c:f>
              <c:strCache>
                <c:ptCount val="3"/>
                <c:pt idx="0">
                  <c:v>רבה</c:v>
                </c:pt>
                <c:pt idx="1">
                  <c:v>מועטה</c:v>
                </c:pt>
                <c:pt idx="2">
                  <c:v>בכלל לא</c:v>
                </c:pt>
              </c:strCache>
            </c:strRef>
          </c:cat>
          <c:val>
            <c:numRef>
              <c:f>'Results (2)'!$L$64:$L$66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D2-4AB9-B6C7-3FC1F19152A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6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e-IL" dirty="0" smtClean="0"/>
              <a:t>המידה בה הכרחי </a:t>
            </a:r>
            <a:r>
              <a:rPr lang="he-IL" dirty="0"/>
              <a:t>עבורך קיום כלבו ומרכולית ביגור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1716792752194206"/>
          <c:y val="0.29584301886684961"/>
          <c:w val="0.71817562805521629"/>
          <c:h val="0.59220983993231502"/>
        </c:manualLayout>
      </c:layout>
      <c:pieChart>
        <c:varyColors val="1"/>
        <c:ser>
          <c:idx val="1"/>
          <c:order val="1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29616402489276"/>
                  <c:y val="0.136207615851944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024-48F1-B38F-CA3654121DAF}"/>
                </c:ext>
              </c:extLst>
            </c:dLbl>
            <c:dLbl>
              <c:idx val="3"/>
              <c:layout>
                <c:manualLayout>
                  <c:x val="3.5926149167505389E-2"/>
                  <c:y val="5.28925608736367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/>
                  </a:pPr>
                  <a:endParaRPr lang="he-I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024-48F1-B38F-CA3654121D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he-I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'Results (2)'!$K$69:$K$72</c:f>
              <c:strCache>
                <c:ptCount val="4"/>
                <c:pt idx="0">
                  <c:v>הכרחי ביותר</c:v>
                </c:pt>
                <c:pt idx="1">
                  <c:v>רבה</c:v>
                </c:pt>
                <c:pt idx="2">
                  <c:v>מועטה – עבור מוצרים בסיסיים בלבד</c:v>
                </c:pt>
                <c:pt idx="3">
                  <c:v>בכלל לא</c:v>
                </c:pt>
              </c:strCache>
            </c:strRef>
          </c:cat>
          <c:val>
            <c:numRef>
              <c:f>'Results (2)'!$M$69:$M$72</c:f>
              <c:numCache>
                <c:formatCode>0%</c:formatCode>
                <c:ptCount val="4"/>
                <c:pt idx="0">
                  <c:v>0.43010752688172044</c:v>
                </c:pt>
                <c:pt idx="1">
                  <c:v>0.31989247311827979</c:v>
                </c:pt>
                <c:pt idx="2">
                  <c:v>0.19623655913978488</c:v>
                </c:pt>
                <c:pt idx="3">
                  <c:v>5.3763440860215089E-2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24-48F1-B38F-CA3654121DAF}"/>
            </c:ext>
          </c:extLst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'Results (2)'!$K$69:$K$72</c:f>
              <c:strCache>
                <c:ptCount val="4"/>
                <c:pt idx="0">
                  <c:v>הכרחי ביותר</c:v>
                </c:pt>
                <c:pt idx="1">
                  <c:v>רבה</c:v>
                </c:pt>
                <c:pt idx="2">
                  <c:v>מועטה – עבור מוצרים בסיסיים בלבד</c:v>
                </c:pt>
                <c:pt idx="3">
                  <c:v>בכלל לא</c:v>
                </c:pt>
              </c:strCache>
            </c:strRef>
          </c:cat>
          <c:val>
            <c:numRef>
              <c:f>'Results (2)'!$L$69:$L$72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24-48F1-B38F-CA3654121DA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6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'Results (2)'!$K$75:$K$76</c:f>
              <c:strCache>
                <c:ptCount val="2"/>
                <c:pt idx="0">
                  <c:v>כן- לשיפור רמת השרות והבטיחות תוך החזר השקעה מלא שיבוא מהתיעלות והעלאת מחירים מינורית</c:v>
                </c:pt>
                <c:pt idx="1">
                  <c:v>לא- מדובר בהשקעה גדולה ולא הכרחית איחוד במקום אחד יכול ליצור עומס ולפגוע בנוחות</c:v>
                </c:pt>
              </c:strCache>
            </c:strRef>
          </c:cat>
          <c:val>
            <c:numRef>
              <c:f>'Results (2)'!$L$75:$L$76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07-45AF-964D-91E082D3A006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'Results (2)'!$K$75:$K$76</c:f>
              <c:strCache>
                <c:ptCount val="2"/>
                <c:pt idx="0">
                  <c:v>כן- לשיפור רמת השרות והבטיחות תוך החזר השקעה מלא שיבוא מהתיעלות והעלאת מחירים מינורית</c:v>
                </c:pt>
                <c:pt idx="1">
                  <c:v>לא- מדובר בהשקעה גדולה ולא הכרחית איחוד במקום אחד יכול ליצור עומס ולפגוע בנוחות</c:v>
                </c:pt>
              </c:strCache>
            </c:strRef>
          </c:cat>
          <c:val>
            <c:numRef>
              <c:f>'Results (2)'!$M$75:$M$76</c:f>
              <c:numCache>
                <c:formatCode>0%</c:formatCode>
                <c:ptCount val="2"/>
                <c:pt idx="0">
                  <c:v>0.65555555555555589</c:v>
                </c:pt>
                <c:pt idx="1">
                  <c:v>0.34444444444444455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07-45AF-964D-91E082D3A00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60"/>
      </c:pieChart>
    </c:plotArea>
    <c:legend>
      <c:legendPos val="r"/>
      <c:layout>
        <c:manualLayout>
          <c:xMode val="edge"/>
          <c:yMode val="edge"/>
          <c:x val="0.59567901234567944"/>
          <c:y val="0.11729312968267208"/>
          <c:w val="0.39506172839506187"/>
          <c:h val="0.63883807870172604"/>
        </c:manualLayout>
      </c:layout>
      <c:overlay val="0"/>
      <c:txPr>
        <a:bodyPr/>
        <a:lstStyle/>
        <a:p>
          <a:pPr rtl="0">
            <a:defRPr sz="2000"/>
          </a:pPr>
          <a:endParaRPr lang="he-I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1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'Results (2)'!$K$80:$K$82</c:f>
              <c:strCache>
                <c:ptCount val="3"/>
                <c:pt idx="0">
                  <c:v>השקעה כוללת להתאמת המבנה הסדרת הגישה שיפור הנראות ויצירת מתחם ישיבה ופנאי</c:v>
                </c:pt>
                <c:pt idx="1">
                  <c:v>השקעה בהתאמת המבנה ההכרחית בלבד כמו חדרי קירור והנגשה נוחה</c:v>
                </c:pt>
                <c:pt idx="2">
                  <c:v>השקעה גם בהתאמת המבנה וגם בשיפור הנראות</c:v>
                </c:pt>
              </c:strCache>
            </c:strRef>
          </c:cat>
          <c:val>
            <c:numRef>
              <c:f>'Results (2)'!$M$80:$M$82</c:f>
              <c:numCache>
                <c:formatCode>0%</c:formatCode>
                <c:ptCount val="3"/>
                <c:pt idx="0">
                  <c:v>0.48425196850393687</c:v>
                </c:pt>
                <c:pt idx="1">
                  <c:v>0.31496062992126006</c:v>
                </c:pt>
                <c:pt idx="2">
                  <c:v>0.20078740157480324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CE-4AA0-8161-9E8B3BF9AFCA}"/>
            </c:ext>
          </c:extLst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'Results (2)'!$K$80:$K$82</c:f>
              <c:strCache>
                <c:ptCount val="3"/>
                <c:pt idx="0">
                  <c:v>השקעה כוללת להתאמת המבנה הסדרת הגישה שיפור הנראות ויצירת מתחם ישיבה ופנאי</c:v>
                </c:pt>
                <c:pt idx="1">
                  <c:v>השקעה בהתאמת המבנה ההכרחית בלבד כמו חדרי קירור והנגשה נוחה</c:v>
                </c:pt>
                <c:pt idx="2">
                  <c:v>השקעה גם בהתאמת המבנה וגם בשיפור הנראות</c:v>
                </c:pt>
              </c:strCache>
            </c:strRef>
          </c:cat>
          <c:val>
            <c:numRef>
              <c:f>'Results (2)'!$L$80:$L$82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CE-4AA0-8161-9E8B3BF9AFC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60"/>
      </c:pieChart>
    </c:plotArea>
    <c:legend>
      <c:legendPos val="r"/>
      <c:layout>
        <c:manualLayout>
          <c:xMode val="edge"/>
          <c:yMode val="edge"/>
          <c:x val="0.56852763196267131"/>
          <c:y val="0.11880631812500456"/>
          <c:w val="0.42313903470399522"/>
          <c:h val="0.67645625914308205"/>
        </c:manualLayout>
      </c:layout>
      <c:overlay val="0"/>
      <c:txPr>
        <a:bodyPr/>
        <a:lstStyle/>
        <a:p>
          <a:pPr algn="just" rtl="1">
            <a:defRPr sz="1800"/>
          </a:pPr>
          <a:endParaRPr lang="he-I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345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342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3168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34"/>
            <a:ext cx="25400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1316766"/>
            <a:ext cx="6912768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2218994"/>
            <a:ext cx="6912768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8340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045" y="0"/>
            <a:ext cx="943604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73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850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64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63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412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500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004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83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EE5FD-8130-4CA5-B900-FC87DB3FBCD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B685B-1796-4872-906B-FE1A4CE1674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50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5" r:id="rId14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6BE6-88F1-48A2-9CF7-F6CF5EE32B7C}" type="datetimeFigureOut">
              <a:rPr lang="he-IL" smtClean="0"/>
              <a:pPr/>
              <a:t>כ"א/כסלו/תשפ"א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533EC-9808-49C7-90D1-49DB4CA6666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5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B5F1B621-812C-44E5-B2F2-CF23431F6D37}"/>
              </a:ext>
            </a:extLst>
          </p:cNvPr>
          <p:cNvGrpSpPr/>
          <p:nvPr/>
        </p:nvGrpSpPr>
        <p:grpSpPr>
          <a:xfrm>
            <a:off x="1763688" y="3057494"/>
            <a:ext cx="5688631" cy="3395842"/>
            <a:chOff x="3703350" y="2801758"/>
            <a:chExt cx="4848216" cy="3395842"/>
          </a:xfrm>
        </p:grpSpPr>
        <p:sp>
          <p:nvSpPr>
            <p:cNvPr id="268" name="Oval 267">
              <a:extLst>
                <a:ext uri="{FF2B5EF4-FFF2-40B4-BE49-F238E27FC236}">
                  <a16:creationId xmlns:a16="http://schemas.microsoft.com/office/drawing/2014/main" xmlns="" id="{AA66B734-785B-411F-B141-66CDC6D1136C}"/>
                </a:ext>
              </a:extLst>
            </p:cNvPr>
            <p:cNvSpPr/>
            <p:nvPr/>
          </p:nvSpPr>
          <p:spPr>
            <a:xfrm>
              <a:off x="3703350" y="5541079"/>
              <a:ext cx="4736871" cy="656521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55">
              <a:extLst>
                <a:ext uri="{FF2B5EF4-FFF2-40B4-BE49-F238E27FC236}">
                  <a16:creationId xmlns:a16="http://schemas.microsoft.com/office/drawing/2014/main" xmlns="" id="{4A86BE33-65BF-42EC-B7CE-E447C61C05CD}"/>
                </a:ext>
              </a:extLst>
            </p:cNvPr>
            <p:cNvGrpSpPr/>
            <p:nvPr/>
          </p:nvGrpSpPr>
          <p:grpSpPr>
            <a:xfrm rot="20060053">
              <a:off x="6144459" y="2880646"/>
              <a:ext cx="756418" cy="1572369"/>
              <a:chOff x="1583158" y="1040918"/>
              <a:chExt cx="1865369" cy="3877549"/>
            </a:xfrm>
          </p:grpSpPr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xmlns="" id="{3FC91322-E14D-4442-B76C-FE60491287AF}"/>
                  </a:ext>
                </a:extLst>
              </p:cNvPr>
              <p:cNvSpPr/>
              <p:nvPr/>
            </p:nvSpPr>
            <p:spPr>
              <a:xfrm rot="20351037">
                <a:off x="1714783" y="3481939"/>
                <a:ext cx="1641760" cy="1436528"/>
              </a:xfrm>
              <a:custGeom>
                <a:avLst/>
                <a:gdLst>
                  <a:gd name="connsiteX0" fmla="*/ 904455 w 1641760"/>
                  <a:gd name="connsiteY0" fmla="*/ 23137 h 1436528"/>
                  <a:gd name="connsiteX1" fmla="*/ 1113846 w 1641760"/>
                  <a:gd name="connsiteY1" fmla="*/ 102745 h 1436528"/>
                  <a:gd name="connsiteX2" fmla="*/ 1113791 w 1641760"/>
                  <a:gd name="connsiteY2" fmla="*/ 106680 h 1436528"/>
                  <a:gd name="connsiteX3" fmla="*/ 1157726 w 1641760"/>
                  <a:gd name="connsiteY3" fmla="*/ 148589 h 1436528"/>
                  <a:gd name="connsiteX4" fmla="*/ 1435198 w 1641760"/>
                  <a:gd name="connsiteY4" fmla="*/ 335884 h 1436528"/>
                  <a:gd name="connsiteX5" fmla="*/ 1613243 w 1641760"/>
                  <a:gd name="connsiteY5" fmla="*/ 844585 h 1436528"/>
                  <a:gd name="connsiteX6" fmla="*/ 1106855 w 1641760"/>
                  <a:gd name="connsiteY6" fmla="*/ 1274668 h 1436528"/>
                  <a:gd name="connsiteX7" fmla="*/ 748451 w 1641760"/>
                  <a:gd name="connsiteY7" fmla="*/ 1281604 h 1436528"/>
                  <a:gd name="connsiteX8" fmla="*/ 459418 w 1641760"/>
                  <a:gd name="connsiteY8" fmla="*/ 1436528 h 1436528"/>
                  <a:gd name="connsiteX9" fmla="*/ 54769 w 1641760"/>
                  <a:gd name="connsiteY9" fmla="*/ 648040 h 1436528"/>
                  <a:gd name="connsiteX10" fmla="*/ 443231 w 1641760"/>
                  <a:gd name="connsiteY10" fmla="*/ 5227 h 1436528"/>
                  <a:gd name="connsiteX11" fmla="*/ 810884 w 1641760"/>
                  <a:gd name="connsiteY11" fmla="*/ 30664 h 1436528"/>
                  <a:gd name="connsiteX12" fmla="*/ 902796 w 1641760"/>
                  <a:gd name="connsiteY12" fmla="*/ 26038 h 1436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41760" h="1436528">
                    <a:moveTo>
                      <a:pt x="904455" y="23137"/>
                    </a:moveTo>
                    <a:lnTo>
                      <a:pt x="1113846" y="102745"/>
                    </a:lnTo>
                    <a:lnTo>
                      <a:pt x="1113791" y="106680"/>
                    </a:lnTo>
                    <a:cubicBezTo>
                      <a:pt x="1118994" y="122577"/>
                      <a:pt x="1134602" y="135872"/>
                      <a:pt x="1157726" y="148589"/>
                    </a:cubicBezTo>
                    <a:cubicBezTo>
                      <a:pt x="1254841" y="201772"/>
                      <a:pt x="1351957" y="259578"/>
                      <a:pt x="1435198" y="335884"/>
                    </a:cubicBezTo>
                    <a:cubicBezTo>
                      <a:pt x="1585495" y="474621"/>
                      <a:pt x="1696484" y="631856"/>
                      <a:pt x="1613243" y="844585"/>
                    </a:cubicBezTo>
                    <a:cubicBezTo>
                      <a:pt x="1523065" y="1075813"/>
                      <a:pt x="1377390" y="1253857"/>
                      <a:pt x="1106855" y="1274668"/>
                    </a:cubicBezTo>
                    <a:cubicBezTo>
                      <a:pt x="988928" y="1283917"/>
                      <a:pt x="868690" y="1272355"/>
                      <a:pt x="748451" y="1281604"/>
                    </a:cubicBezTo>
                    <a:cubicBezTo>
                      <a:pt x="637462" y="1290853"/>
                      <a:pt x="510288" y="1283917"/>
                      <a:pt x="459418" y="1436528"/>
                    </a:cubicBezTo>
                    <a:cubicBezTo>
                      <a:pt x="373863" y="1145181"/>
                      <a:pt x="179632" y="913953"/>
                      <a:pt x="54769" y="648040"/>
                    </a:cubicBezTo>
                    <a:cubicBezTo>
                      <a:pt x="-97842" y="319697"/>
                      <a:pt x="80205" y="30664"/>
                      <a:pt x="443231" y="5227"/>
                    </a:cubicBezTo>
                    <a:cubicBezTo>
                      <a:pt x="565783" y="-4022"/>
                      <a:pt x="690645" y="-4022"/>
                      <a:pt x="810884" y="30664"/>
                    </a:cubicBezTo>
                    <a:cubicBezTo>
                      <a:pt x="855973" y="43381"/>
                      <a:pt x="884877" y="41646"/>
                      <a:pt x="902796" y="26038"/>
                    </a:cubicBezTo>
                    <a:close/>
                  </a:path>
                </a:pathLst>
              </a:custGeom>
              <a:solidFill>
                <a:srgbClr val="FBF6D5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4" name="Freeform: Shape 253">
                <a:extLst>
                  <a:ext uri="{FF2B5EF4-FFF2-40B4-BE49-F238E27FC236}">
                    <a16:creationId xmlns:a16="http://schemas.microsoft.com/office/drawing/2014/main" xmlns="" id="{B694A110-9FF3-4F39-8BD7-A32C163D6421}"/>
                  </a:ext>
                </a:extLst>
              </p:cNvPr>
              <p:cNvSpPr/>
              <p:nvPr/>
            </p:nvSpPr>
            <p:spPr>
              <a:xfrm rot="20351037">
                <a:off x="1583158" y="1040918"/>
                <a:ext cx="1865369" cy="2446103"/>
              </a:xfrm>
              <a:custGeom>
                <a:avLst/>
                <a:gdLst>
                  <a:gd name="connsiteX0" fmla="*/ 1456632 w 1865369"/>
                  <a:gd name="connsiteY0" fmla="*/ 13187 h 2446103"/>
                  <a:gd name="connsiteX1" fmla="*/ 1516751 w 1865369"/>
                  <a:gd name="connsiteY1" fmla="*/ 175046 h 2446103"/>
                  <a:gd name="connsiteX2" fmla="*/ 1401137 w 1865369"/>
                  <a:gd name="connsiteY2" fmla="*/ 561197 h 2446103"/>
                  <a:gd name="connsiteX3" fmla="*/ 1442758 w 1865369"/>
                  <a:gd name="connsiteY3" fmla="*/ 697620 h 2446103"/>
                  <a:gd name="connsiteX4" fmla="*/ 1456632 w 1865369"/>
                  <a:gd name="connsiteY4" fmla="*/ 861793 h 2446103"/>
                  <a:gd name="connsiteX5" fmla="*/ 1401137 w 1865369"/>
                  <a:gd name="connsiteY5" fmla="*/ 901101 h 2446103"/>
                  <a:gd name="connsiteX6" fmla="*/ 917873 w 1865369"/>
                  <a:gd name="connsiteY6" fmla="*/ 1423675 h 2446103"/>
                  <a:gd name="connsiteX7" fmla="*/ 524786 w 1865369"/>
                  <a:gd name="connsiteY7" fmla="*/ 2297715 h 2446103"/>
                  <a:gd name="connsiteX8" fmla="*/ 631151 w 1865369"/>
                  <a:gd name="connsiteY8" fmla="*/ 2223723 h 2446103"/>
                  <a:gd name="connsiteX9" fmla="*/ 964118 w 1865369"/>
                  <a:gd name="connsiteY9" fmla="*/ 1610971 h 2446103"/>
                  <a:gd name="connsiteX10" fmla="*/ 1070483 w 1865369"/>
                  <a:gd name="connsiteY10" fmla="*/ 1280314 h 2446103"/>
                  <a:gd name="connsiteX11" fmla="*/ 1223093 w 1865369"/>
                  <a:gd name="connsiteY11" fmla="*/ 1217884 h 2446103"/>
                  <a:gd name="connsiteX12" fmla="*/ 1327144 w 1865369"/>
                  <a:gd name="connsiteY12" fmla="*/ 1194761 h 2446103"/>
                  <a:gd name="connsiteX13" fmla="*/ 1671675 w 1865369"/>
                  <a:gd name="connsiteY13" fmla="*/ 1007465 h 2446103"/>
                  <a:gd name="connsiteX14" fmla="*/ 1842783 w 1865369"/>
                  <a:gd name="connsiteY14" fmla="*/ 1000530 h 2446103"/>
                  <a:gd name="connsiteX15" fmla="*/ 1810411 w 1865369"/>
                  <a:gd name="connsiteY15" fmla="*/ 1180887 h 2446103"/>
                  <a:gd name="connsiteX16" fmla="*/ 1599993 w 1865369"/>
                  <a:gd name="connsiteY16" fmla="*/ 1456047 h 2446103"/>
                  <a:gd name="connsiteX17" fmla="*/ 1609242 w 1865369"/>
                  <a:gd name="connsiteY17" fmla="*/ 1599408 h 2446103"/>
                  <a:gd name="connsiteX18" fmla="*/ 1581494 w 1865369"/>
                  <a:gd name="connsiteY18" fmla="*/ 1775141 h 2446103"/>
                  <a:gd name="connsiteX19" fmla="*/ 1368765 w 1865369"/>
                  <a:gd name="connsiteY19" fmla="*/ 1830635 h 2446103"/>
                  <a:gd name="connsiteX20" fmla="*/ 568718 w 1865369"/>
                  <a:gd name="connsiteY20" fmla="*/ 2392520 h 2446103"/>
                  <a:gd name="connsiteX21" fmla="*/ 550581 w 1865369"/>
                  <a:gd name="connsiteY21" fmla="*/ 2423989 h 2446103"/>
                  <a:gd name="connsiteX22" fmla="*/ 550275 w 1865369"/>
                  <a:gd name="connsiteY22" fmla="*/ 2446103 h 2446103"/>
                  <a:gd name="connsiteX23" fmla="*/ 340884 w 1865369"/>
                  <a:gd name="connsiteY23" fmla="*/ 2366495 h 2446103"/>
                  <a:gd name="connsiteX24" fmla="*/ 358518 w 1865369"/>
                  <a:gd name="connsiteY24" fmla="*/ 2335652 h 2446103"/>
                  <a:gd name="connsiteX25" fmla="*/ 365238 w 1865369"/>
                  <a:gd name="connsiteY25" fmla="*/ 2281531 h 2446103"/>
                  <a:gd name="connsiteX26" fmla="*/ 108576 w 1865369"/>
                  <a:gd name="connsiteY26" fmla="*/ 1213259 h 2446103"/>
                  <a:gd name="connsiteX27" fmla="*/ 11461 w 1865369"/>
                  <a:gd name="connsiteY27" fmla="*/ 1030588 h 2446103"/>
                  <a:gd name="connsiteX28" fmla="*/ 90078 w 1865369"/>
                  <a:gd name="connsiteY28" fmla="*/ 921912 h 2446103"/>
                  <a:gd name="connsiteX29" fmla="*/ 201068 w 1865369"/>
                  <a:gd name="connsiteY29" fmla="*/ 806299 h 2446103"/>
                  <a:gd name="connsiteX30" fmla="*/ 226501 w 1865369"/>
                  <a:gd name="connsiteY30" fmla="*/ 403963 h 2446103"/>
                  <a:gd name="connsiteX31" fmla="*/ 305119 w 1865369"/>
                  <a:gd name="connsiteY31" fmla="*/ 299909 h 2446103"/>
                  <a:gd name="connsiteX32" fmla="*/ 416108 w 1865369"/>
                  <a:gd name="connsiteY32" fmla="*/ 369277 h 2446103"/>
                  <a:gd name="connsiteX33" fmla="*/ 573343 w 1865369"/>
                  <a:gd name="connsiteY33" fmla="*/ 764678 h 2446103"/>
                  <a:gd name="connsiteX34" fmla="*/ 684332 w 1865369"/>
                  <a:gd name="connsiteY34" fmla="*/ 873353 h 2446103"/>
                  <a:gd name="connsiteX35" fmla="*/ 744451 w 1865369"/>
                  <a:gd name="connsiteY35" fmla="*/ 975093 h 2446103"/>
                  <a:gd name="connsiteX36" fmla="*/ 617277 w 1865369"/>
                  <a:gd name="connsiteY36" fmla="*/ 1282627 h 2446103"/>
                  <a:gd name="connsiteX37" fmla="*/ 439231 w 1865369"/>
                  <a:gd name="connsiteY37" fmla="*/ 2140481 h 2446103"/>
                  <a:gd name="connsiteX38" fmla="*/ 478540 w 1865369"/>
                  <a:gd name="connsiteY38" fmla="*/ 2212163 h 2446103"/>
                  <a:gd name="connsiteX39" fmla="*/ 809195 w 1865369"/>
                  <a:gd name="connsiteY39" fmla="*/ 727681 h 2446103"/>
                  <a:gd name="connsiteX40" fmla="*/ 804570 w 1865369"/>
                  <a:gd name="connsiteY40" fmla="*/ 577382 h 2446103"/>
                  <a:gd name="connsiteX41" fmla="*/ 927122 w 1865369"/>
                  <a:gd name="connsiteY41" fmla="*/ 461768 h 2446103"/>
                  <a:gd name="connsiteX42" fmla="*/ 1010364 w 1865369"/>
                  <a:gd name="connsiteY42" fmla="*/ 397025 h 2446103"/>
                  <a:gd name="connsiteX43" fmla="*/ 1292461 w 1865369"/>
                  <a:gd name="connsiteY43" fmla="*/ 64057 h 2446103"/>
                  <a:gd name="connsiteX44" fmla="*/ 1456632 w 1865369"/>
                  <a:gd name="connsiteY44" fmla="*/ 13187 h 2446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865369" h="2446103">
                    <a:moveTo>
                      <a:pt x="1456632" y="13187"/>
                    </a:moveTo>
                    <a:cubicBezTo>
                      <a:pt x="1519064" y="47872"/>
                      <a:pt x="1523689" y="112616"/>
                      <a:pt x="1516751" y="175046"/>
                    </a:cubicBezTo>
                    <a:cubicBezTo>
                      <a:pt x="1505191" y="311472"/>
                      <a:pt x="1456632" y="436335"/>
                      <a:pt x="1401137" y="561197"/>
                    </a:cubicBezTo>
                    <a:cubicBezTo>
                      <a:pt x="1373390" y="623628"/>
                      <a:pt x="1368765" y="662937"/>
                      <a:pt x="1442758" y="697620"/>
                    </a:cubicBezTo>
                    <a:cubicBezTo>
                      <a:pt x="1528313" y="736930"/>
                      <a:pt x="1523689" y="801674"/>
                      <a:pt x="1456632" y="861793"/>
                    </a:cubicBezTo>
                    <a:cubicBezTo>
                      <a:pt x="1440447" y="877978"/>
                      <a:pt x="1421949" y="894165"/>
                      <a:pt x="1401137" y="901101"/>
                    </a:cubicBezTo>
                    <a:cubicBezTo>
                      <a:pt x="1158349" y="1000530"/>
                      <a:pt x="1031173" y="1204010"/>
                      <a:pt x="917873" y="1423675"/>
                    </a:cubicBezTo>
                    <a:cubicBezTo>
                      <a:pt x="774512" y="1705773"/>
                      <a:pt x="642711" y="1990184"/>
                      <a:pt x="524786" y="2297715"/>
                    </a:cubicBezTo>
                    <a:cubicBezTo>
                      <a:pt x="582592" y="2290780"/>
                      <a:pt x="605714" y="2251470"/>
                      <a:pt x="631151" y="2223723"/>
                    </a:cubicBezTo>
                    <a:cubicBezTo>
                      <a:pt x="793010" y="2047990"/>
                      <a:pt x="899375" y="1839885"/>
                      <a:pt x="964118" y="1610971"/>
                    </a:cubicBezTo>
                    <a:cubicBezTo>
                      <a:pt x="994177" y="1499981"/>
                      <a:pt x="1017299" y="1384368"/>
                      <a:pt x="1070483" y="1280314"/>
                    </a:cubicBezTo>
                    <a:cubicBezTo>
                      <a:pt x="1100541" y="1217884"/>
                      <a:pt x="1139851" y="1162389"/>
                      <a:pt x="1223093" y="1217884"/>
                    </a:cubicBezTo>
                    <a:cubicBezTo>
                      <a:pt x="1264714" y="1245631"/>
                      <a:pt x="1294773" y="1213259"/>
                      <a:pt x="1327144" y="1194761"/>
                    </a:cubicBezTo>
                    <a:cubicBezTo>
                      <a:pt x="1438133" y="1127704"/>
                      <a:pt x="1549123" y="1053711"/>
                      <a:pt x="1671675" y="1007465"/>
                    </a:cubicBezTo>
                    <a:cubicBezTo>
                      <a:pt x="1727169" y="986656"/>
                      <a:pt x="1794224" y="945035"/>
                      <a:pt x="1842783" y="1000530"/>
                    </a:cubicBezTo>
                    <a:cubicBezTo>
                      <a:pt x="1895964" y="1060649"/>
                      <a:pt x="1842783" y="1125393"/>
                      <a:pt x="1810411" y="1180887"/>
                    </a:cubicBezTo>
                    <a:cubicBezTo>
                      <a:pt x="1752603" y="1282628"/>
                      <a:pt x="1680923" y="1372805"/>
                      <a:pt x="1599993" y="1456047"/>
                    </a:cubicBezTo>
                    <a:cubicBezTo>
                      <a:pt x="1546812" y="1511541"/>
                      <a:pt x="1537562" y="1548538"/>
                      <a:pt x="1609242" y="1599408"/>
                    </a:cubicBezTo>
                    <a:cubicBezTo>
                      <a:pt x="1710982" y="1673401"/>
                      <a:pt x="1699422" y="1731209"/>
                      <a:pt x="1581494" y="1775141"/>
                    </a:cubicBezTo>
                    <a:cubicBezTo>
                      <a:pt x="1512126" y="1800577"/>
                      <a:pt x="1440447" y="1819075"/>
                      <a:pt x="1368765" y="1830635"/>
                    </a:cubicBezTo>
                    <a:cubicBezTo>
                      <a:pt x="1005739" y="1881506"/>
                      <a:pt x="781447" y="2128920"/>
                      <a:pt x="568718" y="2392520"/>
                    </a:cubicBezTo>
                    <a:cubicBezTo>
                      <a:pt x="559469" y="2404082"/>
                      <a:pt x="553544" y="2414487"/>
                      <a:pt x="550581" y="2423989"/>
                    </a:cubicBezTo>
                    <a:lnTo>
                      <a:pt x="550275" y="2446103"/>
                    </a:lnTo>
                    <a:lnTo>
                      <a:pt x="340884" y="2366495"/>
                    </a:lnTo>
                    <a:lnTo>
                      <a:pt x="358518" y="2335652"/>
                    </a:lnTo>
                    <a:cubicBezTo>
                      <a:pt x="362637" y="2320984"/>
                      <a:pt x="364660" y="2302919"/>
                      <a:pt x="365238" y="2281531"/>
                    </a:cubicBezTo>
                    <a:cubicBezTo>
                      <a:pt x="381425" y="1900004"/>
                      <a:pt x="339804" y="1534664"/>
                      <a:pt x="108576" y="1213259"/>
                    </a:cubicBezTo>
                    <a:cubicBezTo>
                      <a:pt x="69267" y="1157765"/>
                      <a:pt x="39208" y="1093021"/>
                      <a:pt x="11461" y="1030588"/>
                    </a:cubicBezTo>
                    <a:cubicBezTo>
                      <a:pt x="-18600" y="958909"/>
                      <a:pt x="11461" y="910350"/>
                      <a:pt x="90078" y="921912"/>
                    </a:cubicBezTo>
                    <a:cubicBezTo>
                      <a:pt x="194129" y="938097"/>
                      <a:pt x="205692" y="889540"/>
                      <a:pt x="201068" y="806299"/>
                    </a:cubicBezTo>
                    <a:cubicBezTo>
                      <a:pt x="196443" y="672187"/>
                      <a:pt x="191818" y="535761"/>
                      <a:pt x="226501" y="403963"/>
                    </a:cubicBezTo>
                    <a:cubicBezTo>
                      <a:pt x="238064" y="357717"/>
                      <a:pt x="249624" y="309158"/>
                      <a:pt x="305119" y="299909"/>
                    </a:cubicBezTo>
                    <a:cubicBezTo>
                      <a:pt x="358302" y="290660"/>
                      <a:pt x="390674" y="329970"/>
                      <a:pt x="416108" y="369277"/>
                    </a:cubicBezTo>
                    <a:cubicBezTo>
                      <a:pt x="494725" y="489516"/>
                      <a:pt x="534035" y="628252"/>
                      <a:pt x="573343" y="764678"/>
                    </a:cubicBezTo>
                    <a:cubicBezTo>
                      <a:pt x="589530" y="824797"/>
                      <a:pt x="605714" y="871042"/>
                      <a:pt x="684332" y="873353"/>
                    </a:cubicBezTo>
                    <a:cubicBezTo>
                      <a:pt x="746764" y="875667"/>
                      <a:pt x="753700" y="924223"/>
                      <a:pt x="744451" y="975093"/>
                    </a:cubicBezTo>
                    <a:cubicBezTo>
                      <a:pt x="725953" y="1088396"/>
                      <a:pt x="672772" y="1185512"/>
                      <a:pt x="617277" y="1282627"/>
                    </a:cubicBezTo>
                    <a:cubicBezTo>
                      <a:pt x="464667" y="1548538"/>
                      <a:pt x="423046" y="1839885"/>
                      <a:pt x="439231" y="2140481"/>
                    </a:cubicBezTo>
                    <a:cubicBezTo>
                      <a:pt x="439231" y="2158979"/>
                      <a:pt x="436920" y="2184415"/>
                      <a:pt x="478540" y="2212163"/>
                    </a:cubicBezTo>
                    <a:cubicBezTo>
                      <a:pt x="661209" y="1726584"/>
                      <a:pt x="903999" y="1266440"/>
                      <a:pt x="809195" y="727681"/>
                    </a:cubicBezTo>
                    <a:cubicBezTo>
                      <a:pt x="799946" y="679122"/>
                      <a:pt x="799946" y="628252"/>
                      <a:pt x="804570" y="577382"/>
                    </a:cubicBezTo>
                    <a:cubicBezTo>
                      <a:pt x="809195" y="503389"/>
                      <a:pt x="790697" y="403963"/>
                      <a:pt x="927122" y="461768"/>
                    </a:cubicBezTo>
                    <a:cubicBezTo>
                      <a:pt x="973367" y="480267"/>
                      <a:pt x="989552" y="427085"/>
                      <a:pt x="1010364" y="397025"/>
                    </a:cubicBezTo>
                    <a:cubicBezTo>
                      <a:pt x="1095917" y="276786"/>
                      <a:pt x="1181472" y="158861"/>
                      <a:pt x="1292461" y="64057"/>
                    </a:cubicBezTo>
                    <a:cubicBezTo>
                      <a:pt x="1338707" y="24749"/>
                      <a:pt x="1387263" y="-23810"/>
                      <a:pt x="1456632" y="13187"/>
                    </a:cubicBezTo>
                    <a:close/>
                  </a:path>
                </a:pathLst>
              </a:custGeom>
              <a:solidFill>
                <a:srgbClr val="57B877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" name="Group 259">
              <a:extLst>
                <a:ext uri="{FF2B5EF4-FFF2-40B4-BE49-F238E27FC236}">
                  <a16:creationId xmlns:a16="http://schemas.microsoft.com/office/drawing/2014/main" xmlns="" id="{3AA09199-5C8F-450E-A08F-3183F2E6D132}"/>
                </a:ext>
              </a:extLst>
            </p:cNvPr>
            <p:cNvGrpSpPr/>
            <p:nvPr/>
          </p:nvGrpSpPr>
          <p:grpSpPr>
            <a:xfrm>
              <a:off x="6689736" y="3326983"/>
              <a:ext cx="571496" cy="1169993"/>
              <a:chOff x="7528445" y="2305877"/>
              <a:chExt cx="561155" cy="1148822"/>
            </a:xfrm>
          </p:grpSpPr>
          <p:sp>
            <p:nvSpPr>
              <p:cNvPr id="258" name="Freeform: Shape 257">
                <a:extLst>
                  <a:ext uri="{FF2B5EF4-FFF2-40B4-BE49-F238E27FC236}">
                    <a16:creationId xmlns:a16="http://schemas.microsoft.com/office/drawing/2014/main" xmlns="" id="{2C4DBE54-13AE-470D-9BA4-CCE0AFDA5CE1}"/>
                  </a:ext>
                </a:extLst>
              </p:cNvPr>
              <p:cNvSpPr/>
              <p:nvPr/>
            </p:nvSpPr>
            <p:spPr>
              <a:xfrm>
                <a:off x="7534623" y="2338366"/>
                <a:ext cx="554977" cy="1116333"/>
              </a:xfrm>
              <a:custGeom>
                <a:avLst/>
                <a:gdLst>
                  <a:gd name="connsiteX0" fmla="*/ 241208 w 288620"/>
                  <a:gd name="connsiteY0" fmla="*/ 327965 h 580557"/>
                  <a:gd name="connsiteX1" fmla="*/ 214668 w 288620"/>
                  <a:gd name="connsiteY1" fmla="*/ 286496 h 580557"/>
                  <a:gd name="connsiteX2" fmla="*/ 190119 w 288620"/>
                  <a:gd name="connsiteY2" fmla="*/ 214175 h 580557"/>
                  <a:gd name="connsiteX3" fmla="*/ 160925 w 288620"/>
                  <a:gd name="connsiteY3" fmla="*/ 131239 h 580557"/>
                  <a:gd name="connsiteX4" fmla="*/ 128414 w 288620"/>
                  <a:gd name="connsiteY4" fmla="*/ 83467 h 580557"/>
                  <a:gd name="connsiteX5" fmla="*/ 85287 w 288620"/>
                  <a:gd name="connsiteY5" fmla="*/ 69202 h 580557"/>
                  <a:gd name="connsiteX6" fmla="*/ 79316 w 288620"/>
                  <a:gd name="connsiteY6" fmla="*/ 62899 h 580557"/>
                  <a:gd name="connsiteX7" fmla="*/ 78984 w 288620"/>
                  <a:gd name="connsiteY7" fmla="*/ 40008 h 580557"/>
                  <a:gd name="connsiteX8" fmla="*/ 72349 w 288620"/>
                  <a:gd name="connsiteY8" fmla="*/ 3848 h 580557"/>
                  <a:gd name="connsiteX9" fmla="*/ 68036 w 288620"/>
                  <a:gd name="connsiteY9" fmla="*/ 199 h 580557"/>
                  <a:gd name="connsiteX10" fmla="*/ 58747 w 288620"/>
                  <a:gd name="connsiteY10" fmla="*/ 15459 h 580557"/>
                  <a:gd name="connsiteX11" fmla="*/ 61069 w 288620"/>
                  <a:gd name="connsiteY11" fmla="*/ 26407 h 580557"/>
                  <a:gd name="connsiteX12" fmla="*/ 63060 w 288620"/>
                  <a:gd name="connsiteY12" fmla="*/ 63562 h 580557"/>
                  <a:gd name="connsiteX13" fmla="*/ 56425 w 288620"/>
                  <a:gd name="connsiteY13" fmla="*/ 73515 h 580557"/>
                  <a:gd name="connsiteX14" fmla="*/ 40833 w 288620"/>
                  <a:gd name="connsiteY14" fmla="*/ 81145 h 580557"/>
                  <a:gd name="connsiteX15" fmla="*/ 3345 w 288620"/>
                  <a:gd name="connsiteY15" fmla="*/ 159105 h 580557"/>
                  <a:gd name="connsiteX16" fmla="*/ 3345 w 288620"/>
                  <a:gd name="connsiteY16" fmla="*/ 159105 h 580557"/>
                  <a:gd name="connsiteX17" fmla="*/ 3345 w 288620"/>
                  <a:gd name="connsiteY17" fmla="*/ 159105 h 580557"/>
                  <a:gd name="connsiteX18" fmla="*/ 28 w 288620"/>
                  <a:gd name="connsiteY18" fmla="*/ 203560 h 580557"/>
                  <a:gd name="connsiteX19" fmla="*/ 5999 w 288620"/>
                  <a:gd name="connsiteY19" fmla="*/ 298771 h 580557"/>
                  <a:gd name="connsiteX20" fmla="*/ 16947 w 288620"/>
                  <a:gd name="connsiteY20" fmla="*/ 392655 h 580557"/>
                  <a:gd name="connsiteX21" fmla="*/ 55762 w 288620"/>
                  <a:gd name="connsiteY21" fmla="*/ 509430 h 580557"/>
                  <a:gd name="connsiteX22" fmla="*/ 123106 w 288620"/>
                  <a:gd name="connsiteY22" fmla="*/ 573458 h 580557"/>
                  <a:gd name="connsiteX23" fmla="*/ 222962 w 288620"/>
                  <a:gd name="connsiteY23" fmla="*/ 565496 h 580557"/>
                  <a:gd name="connsiteX24" fmla="*/ 288980 w 288620"/>
                  <a:gd name="connsiteY24" fmla="*/ 462322 h 580557"/>
                  <a:gd name="connsiteX25" fmla="*/ 241208 w 288620"/>
                  <a:gd name="connsiteY25" fmla="*/ 327965 h 580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88620" h="580557">
                    <a:moveTo>
                      <a:pt x="241208" y="327965"/>
                    </a:moveTo>
                    <a:cubicBezTo>
                      <a:pt x="231588" y="314695"/>
                      <a:pt x="221635" y="301425"/>
                      <a:pt x="214668" y="286496"/>
                    </a:cubicBezTo>
                    <a:cubicBezTo>
                      <a:pt x="204053" y="263274"/>
                      <a:pt x="197418" y="238393"/>
                      <a:pt x="190119" y="214175"/>
                    </a:cubicBezTo>
                    <a:cubicBezTo>
                      <a:pt x="181494" y="186309"/>
                      <a:pt x="174195" y="157778"/>
                      <a:pt x="160925" y="131239"/>
                    </a:cubicBezTo>
                    <a:cubicBezTo>
                      <a:pt x="155286" y="111666"/>
                      <a:pt x="145002" y="95078"/>
                      <a:pt x="128414" y="83467"/>
                    </a:cubicBezTo>
                    <a:cubicBezTo>
                      <a:pt x="115476" y="74510"/>
                      <a:pt x="100879" y="70197"/>
                      <a:pt x="85287" y="69202"/>
                    </a:cubicBezTo>
                    <a:cubicBezTo>
                      <a:pt x="80311" y="68870"/>
                      <a:pt x="79316" y="67211"/>
                      <a:pt x="79316" y="62899"/>
                    </a:cubicBezTo>
                    <a:cubicBezTo>
                      <a:pt x="79647" y="55269"/>
                      <a:pt x="79647" y="47638"/>
                      <a:pt x="78984" y="40008"/>
                    </a:cubicBezTo>
                    <a:cubicBezTo>
                      <a:pt x="77989" y="27734"/>
                      <a:pt x="76662" y="15459"/>
                      <a:pt x="72349" y="3848"/>
                    </a:cubicBezTo>
                    <a:cubicBezTo>
                      <a:pt x="71685" y="2189"/>
                      <a:pt x="72017" y="-797"/>
                      <a:pt x="68036" y="199"/>
                    </a:cubicBezTo>
                    <a:cubicBezTo>
                      <a:pt x="58416" y="2521"/>
                      <a:pt x="56093" y="6170"/>
                      <a:pt x="58747" y="15459"/>
                    </a:cubicBezTo>
                    <a:cubicBezTo>
                      <a:pt x="59742" y="18776"/>
                      <a:pt x="60406" y="22757"/>
                      <a:pt x="61069" y="26407"/>
                    </a:cubicBezTo>
                    <a:cubicBezTo>
                      <a:pt x="63392" y="38681"/>
                      <a:pt x="61733" y="51288"/>
                      <a:pt x="63060" y="63562"/>
                    </a:cubicBezTo>
                    <a:cubicBezTo>
                      <a:pt x="63723" y="70197"/>
                      <a:pt x="62065" y="72188"/>
                      <a:pt x="56425" y="73515"/>
                    </a:cubicBezTo>
                    <a:cubicBezTo>
                      <a:pt x="50785" y="75173"/>
                      <a:pt x="45477" y="77496"/>
                      <a:pt x="40833" y="81145"/>
                    </a:cubicBezTo>
                    <a:cubicBezTo>
                      <a:pt x="15288" y="100718"/>
                      <a:pt x="5999" y="128253"/>
                      <a:pt x="3345" y="159105"/>
                    </a:cubicBezTo>
                    <a:cubicBezTo>
                      <a:pt x="3345" y="159105"/>
                      <a:pt x="3345" y="159105"/>
                      <a:pt x="3345" y="159105"/>
                    </a:cubicBezTo>
                    <a:cubicBezTo>
                      <a:pt x="3345" y="159105"/>
                      <a:pt x="3345" y="159105"/>
                      <a:pt x="3345" y="159105"/>
                    </a:cubicBezTo>
                    <a:cubicBezTo>
                      <a:pt x="1355" y="173702"/>
                      <a:pt x="28" y="188631"/>
                      <a:pt x="28" y="203560"/>
                    </a:cubicBezTo>
                    <a:cubicBezTo>
                      <a:pt x="-304" y="235407"/>
                      <a:pt x="2350" y="267255"/>
                      <a:pt x="5999" y="298771"/>
                    </a:cubicBezTo>
                    <a:cubicBezTo>
                      <a:pt x="9649" y="329955"/>
                      <a:pt x="10976" y="361803"/>
                      <a:pt x="16947" y="392655"/>
                    </a:cubicBezTo>
                    <a:cubicBezTo>
                      <a:pt x="24909" y="433129"/>
                      <a:pt x="35525" y="472938"/>
                      <a:pt x="55762" y="509430"/>
                    </a:cubicBezTo>
                    <a:cubicBezTo>
                      <a:pt x="71354" y="537629"/>
                      <a:pt x="91922" y="561515"/>
                      <a:pt x="123106" y="573458"/>
                    </a:cubicBezTo>
                    <a:cubicBezTo>
                      <a:pt x="157608" y="586728"/>
                      <a:pt x="190783" y="580093"/>
                      <a:pt x="222962" y="565496"/>
                    </a:cubicBezTo>
                    <a:cubicBezTo>
                      <a:pt x="267416" y="545591"/>
                      <a:pt x="289312" y="510426"/>
                      <a:pt x="288980" y="462322"/>
                    </a:cubicBezTo>
                    <a:cubicBezTo>
                      <a:pt x="288648" y="412229"/>
                      <a:pt x="270070" y="368106"/>
                      <a:pt x="241208" y="327965"/>
                    </a:cubicBezTo>
                    <a:close/>
                  </a:path>
                </a:pathLst>
              </a:custGeom>
              <a:solidFill>
                <a:srgbClr val="662D91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xmlns="" id="{F86DDA8C-2F56-4CFC-9012-A392B31F2DAD}"/>
                  </a:ext>
                </a:extLst>
              </p:cNvPr>
              <p:cNvSpPr/>
              <p:nvPr/>
            </p:nvSpPr>
            <p:spPr>
              <a:xfrm>
                <a:off x="7528445" y="2305877"/>
                <a:ext cx="322366" cy="322366"/>
              </a:xfrm>
              <a:custGeom>
                <a:avLst/>
                <a:gdLst>
                  <a:gd name="connsiteX0" fmla="*/ 157912 w 155921"/>
                  <a:gd name="connsiteY0" fmla="*/ 131239 h 155921"/>
                  <a:gd name="connsiteX1" fmla="*/ 109145 w 155921"/>
                  <a:gd name="connsiteY1" fmla="*/ 120291 h 155921"/>
                  <a:gd name="connsiteX2" fmla="*/ 98197 w 155921"/>
                  <a:gd name="connsiteY2" fmla="*/ 123940 h 155921"/>
                  <a:gd name="connsiteX3" fmla="*/ 75638 w 155921"/>
                  <a:gd name="connsiteY3" fmla="*/ 148490 h 155921"/>
                  <a:gd name="connsiteX4" fmla="*/ 67013 w 155921"/>
                  <a:gd name="connsiteY4" fmla="*/ 150148 h 155921"/>
                  <a:gd name="connsiteX5" fmla="*/ 36824 w 155921"/>
                  <a:gd name="connsiteY5" fmla="*/ 136215 h 155921"/>
                  <a:gd name="connsiteX6" fmla="*/ 27867 w 155921"/>
                  <a:gd name="connsiteY6" fmla="*/ 137210 h 155921"/>
                  <a:gd name="connsiteX7" fmla="*/ 0 w 155921"/>
                  <a:gd name="connsiteY7" fmla="*/ 159105 h 155921"/>
                  <a:gd name="connsiteX8" fmla="*/ 37487 w 155921"/>
                  <a:gd name="connsiteY8" fmla="*/ 81145 h 155921"/>
                  <a:gd name="connsiteX9" fmla="*/ 53080 w 155921"/>
                  <a:gd name="connsiteY9" fmla="*/ 73515 h 155921"/>
                  <a:gd name="connsiteX10" fmla="*/ 59715 w 155921"/>
                  <a:gd name="connsiteY10" fmla="*/ 63562 h 155921"/>
                  <a:gd name="connsiteX11" fmla="*/ 57724 w 155921"/>
                  <a:gd name="connsiteY11" fmla="*/ 26407 h 155921"/>
                  <a:gd name="connsiteX12" fmla="*/ 55734 w 155921"/>
                  <a:gd name="connsiteY12" fmla="*/ 15459 h 155921"/>
                  <a:gd name="connsiteX13" fmla="*/ 65022 w 155921"/>
                  <a:gd name="connsiteY13" fmla="*/ 199 h 155921"/>
                  <a:gd name="connsiteX14" fmla="*/ 69335 w 155921"/>
                  <a:gd name="connsiteY14" fmla="*/ 3848 h 155921"/>
                  <a:gd name="connsiteX15" fmla="*/ 75970 w 155921"/>
                  <a:gd name="connsiteY15" fmla="*/ 40008 h 155921"/>
                  <a:gd name="connsiteX16" fmla="*/ 76302 w 155921"/>
                  <a:gd name="connsiteY16" fmla="*/ 62899 h 155921"/>
                  <a:gd name="connsiteX17" fmla="*/ 82273 w 155921"/>
                  <a:gd name="connsiteY17" fmla="*/ 69202 h 155921"/>
                  <a:gd name="connsiteX18" fmla="*/ 125400 w 155921"/>
                  <a:gd name="connsiteY18" fmla="*/ 83467 h 155921"/>
                  <a:gd name="connsiteX19" fmla="*/ 157912 w 155921"/>
                  <a:gd name="connsiteY19" fmla="*/ 131239 h 155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55921" h="155921">
                    <a:moveTo>
                      <a:pt x="157912" y="131239"/>
                    </a:moveTo>
                    <a:cubicBezTo>
                      <a:pt x="141656" y="127589"/>
                      <a:pt x="125400" y="124272"/>
                      <a:pt x="109145" y="120291"/>
                    </a:cubicBezTo>
                    <a:cubicBezTo>
                      <a:pt x="103837" y="118964"/>
                      <a:pt x="101183" y="120623"/>
                      <a:pt x="98197" y="123940"/>
                    </a:cubicBezTo>
                    <a:cubicBezTo>
                      <a:pt x="90899" y="132234"/>
                      <a:pt x="82937" y="140196"/>
                      <a:pt x="75638" y="148490"/>
                    </a:cubicBezTo>
                    <a:cubicBezTo>
                      <a:pt x="72984" y="151475"/>
                      <a:pt x="70662" y="151807"/>
                      <a:pt x="67013" y="150148"/>
                    </a:cubicBezTo>
                    <a:cubicBezTo>
                      <a:pt x="57061" y="145504"/>
                      <a:pt x="46776" y="141191"/>
                      <a:pt x="36824" y="136215"/>
                    </a:cubicBezTo>
                    <a:cubicBezTo>
                      <a:pt x="33506" y="134556"/>
                      <a:pt x="31184" y="134556"/>
                      <a:pt x="27867" y="137210"/>
                    </a:cubicBezTo>
                    <a:cubicBezTo>
                      <a:pt x="18910" y="144509"/>
                      <a:pt x="9289" y="151807"/>
                      <a:pt x="0" y="159105"/>
                    </a:cubicBezTo>
                    <a:cubicBezTo>
                      <a:pt x="2654" y="128253"/>
                      <a:pt x="11943" y="100718"/>
                      <a:pt x="37487" y="81145"/>
                    </a:cubicBezTo>
                    <a:cubicBezTo>
                      <a:pt x="42132" y="77496"/>
                      <a:pt x="47440" y="75173"/>
                      <a:pt x="53080" y="73515"/>
                    </a:cubicBezTo>
                    <a:cubicBezTo>
                      <a:pt x="58388" y="71856"/>
                      <a:pt x="60378" y="69865"/>
                      <a:pt x="59715" y="63562"/>
                    </a:cubicBezTo>
                    <a:cubicBezTo>
                      <a:pt x="58056" y="51288"/>
                      <a:pt x="60046" y="38681"/>
                      <a:pt x="57724" y="26407"/>
                    </a:cubicBezTo>
                    <a:cubicBezTo>
                      <a:pt x="57061" y="22757"/>
                      <a:pt x="56729" y="18776"/>
                      <a:pt x="55734" y="15459"/>
                    </a:cubicBezTo>
                    <a:cubicBezTo>
                      <a:pt x="53411" y="6170"/>
                      <a:pt x="55734" y="2521"/>
                      <a:pt x="65022" y="199"/>
                    </a:cubicBezTo>
                    <a:cubicBezTo>
                      <a:pt x="69003" y="-797"/>
                      <a:pt x="68672" y="2189"/>
                      <a:pt x="69335" y="3848"/>
                    </a:cubicBezTo>
                    <a:cubicBezTo>
                      <a:pt x="73648" y="15459"/>
                      <a:pt x="74975" y="27734"/>
                      <a:pt x="75970" y="40008"/>
                    </a:cubicBezTo>
                    <a:cubicBezTo>
                      <a:pt x="76634" y="47638"/>
                      <a:pt x="76302" y="55269"/>
                      <a:pt x="76302" y="62899"/>
                    </a:cubicBezTo>
                    <a:cubicBezTo>
                      <a:pt x="76302" y="67211"/>
                      <a:pt x="77297" y="68870"/>
                      <a:pt x="82273" y="69202"/>
                    </a:cubicBezTo>
                    <a:cubicBezTo>
                      <a:pt x="97865" y="69865"/>
                      <a:pt x="112794" y="74178"/>
                      <a:pt x="125400" y="83467"/>
                    </a:cubicBezTo>
                    <a:cubicBezTo>
                      <a:pt x="141988" y="95078"/>
                      <a:pt x="151940" y="111666"/>
                      <a:pt x="157912" y="131239"/>
                    </a:cubicBezTo>
                    <a:close/>
                  </a:path>
                </a:pathLst>
              </a:custGeom>
              <a:solidFill>
                <a:srgbClr val="57B877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266">
              <a:extLst>
                <a:ext uri="{FF2B5EF4-FFF2-40B4-BE49-F238E27FC236}">
                  <a16:creationId xmlns:a16="http://schemas.microsoft.com/office/drawing/2014/main" xmlns="" id="{3453CE08-1BA0-4D29-80F6-4E83A64F0F5F}"/>
                </a:ext>
              </a:extLst>
            </p:cNvPr>
            <p:cNvGrpSpPr/>
            <p:nvPr/>
          </p:nvGrpSpPr>
          <p:grpSpPr>
            <a:xfrm rot="589284">
              <a:off x="6893904" y="2907196"/>
              <a:ext cx="894850" cy="1580284"/>
              <a:chOff x="1624045" y="1828164"/>
              <a:chExt cx="1040665" cy="1837790"/>
            </a:xfrm>
          </p:grpSpPr>
          <p:sp>
            <p:nvSpPr>
              <p:cNvPr id="262" name="Freeform: Shape 261">
                <a:extLst>
                  <a:ext uri="{FF2B5EF4-FFF2-40B4-BE49-F238E27FC236}">
                    <a16:creationId xmlns:a16="http://schemas.microsoft.com/office/drawing/2014/main" xmlns="" id="{5360C235-2BE9-4414-ACDE-D4C5A472616B}"/>
                  </a:ext>
                </a:extLst>
              </p:cNvPr>
              <p:cNvSpPr/>
              <p:nvPr/>
            </p:nvSpPr>
            <p:spPr>
              <a:xfrm>
                <a:off x="1993856" y="2624160"/>
                <a:ext cx="242621" cy="316811"/>
              </a:xfrm>
              <a:custGeom>
                <a:avLst/>
                <a:gdLst>
                  <a:gd name="connsiteX0" fmla="*/ 189033 w 242621"/>
                  <a:gd name="connsiteY0" fmla="*/ 2023 h 316811"/>
                  <a:gd name="connsiteX1" fmla="*/ 192642 w 242621"/>
                  <a:gd name="connsiteY1" fmla="*/ 4028 h 316811"/>
                  <a:gd name="connsiteX2" fmla="*/ 203470 w 242621"/>
                  <a:gd name="connsiteY2" fmla="*/ 57565 h 316811"/>
                  <a:gd name="connsiteX3" fmla="*/ 209285 w 242621"/>
                  <a:gd name="connsiteY3" fmla="*/ 125138 h 316811"/>
                  <a:gd name="connsiteX4" fmla="*/ 210889 w 242621"/>
                  <a:gd name="connsiteY4" fmla="*/ 130552 h 316811"/>
                  <a:gd name="connsiteX5" fmla="*/ 199460 w 242621"/>
                  <a:gd name="connsiteY5" fmla="*/ 183287 h 316811"/>
                  <a:gd name="connsiteX6" fmla="*/ 205275 w 242621"/>
                  <a:gd name="connsiteY6" fmla="*/ 189703 h 316811"/>
                  <a:gd name="connsiteX7" fmla="*/ 216704 w 242621"/>
                  <a:gd name="connsiteY7" fmla="*/ 194516 h 316811"/>
                  <a:gd name="connsiteX8" fmla="*/ 230940 w 242621"/>
                  <a:gd name="connsiteY8" fmla="*/ 219780 h 316811"/>
                  <a:gd name="connsiteX9" fmla="*/ 243172 w 242621"/>
                  <a:gd name="connsiteY9" fmla="*/ 260886 h 316811"/>
                  <a:gd name="connsiteX10" fmla="*/ 243573 w 242621"/>
                  <a:gd name="connsiteY10" fmla="*/ 265097 h 316811"/>
                  <a:gd name="connsiteX11" fmla="*/ 235953 w 242621"/>
                  <a:gd name="connsiteY11" fmla="*/ 256675 h 316811"/>
                  <a:gd name="connsiteX12" fmla="*/ 212694 w 242621"/>
                  <a:gd name="connsiteY12" fmla="*/ 199328 h 316811"/>
                  <a:gd name="connsiteX13" fmla="*/ 202066 w 242621"/>
                  <a:gd name="connsiteY13" fmla="*/ 195117 h 316811"/>
                  <a:gd name="connsiteX14" fmla="*/ 197254 w 242621"/>
                  <a:gd name="connsiteY14" fmla="*/ 207349 h 316811"/>
                  <a:gd name="connsiteX15" fmla="*/ 128678 w 242621"/>
                  <a:gd name="connsiteY15" fmla="*/ 250258 h 316811"/>
                  <a:gd name="connsiteX16" fmla="*/ 97799 w 242621"/>
                  <a:gd name="connsiteY16" fmla="*/ 244644 h 316811"/>
                  <a:gd name="connsiteX17" fmla="*/ 69126 w 242621"/>
                  <a:gd name="connsiteY17" fmla="*/ 222187 h 316811"/>
                  <a:gd name="connsiteX18" fmla="*/ 60103 w 242621"/>
                  <a:gd name="connsiteY18" fmla="*/ 208953 h 316811"/>
                  <a:gd name="connsiteX19" fmla="*/ 52283 w 242621"/>
                  <a:gd name="connsiteY19" fmla="*/ 210958 h 316811"/>
                  <a:gd name="connsiteX20" fmla="*/ 48072 w 242621"/>
                  <a:gd name="connsiteY20" fmla="*/ 212361 h 316811"/>
                  <a:gd name="connsiteX21" fmla="*/ 43661 w 242621"/>
                  <a:gd name="connsiteY21" fmla="*/ 217775 h 316811"/>
                  <a:gd name="connsiteX22" fmla="*/ 34437 w 242621"/>
                  <a:gd name="connsiteY22" fmla="*/ 246248 h 316811"/>
                  <a:gd name="connsiteX23" fmla="*/ 20000 w 242621"/>
                  <a:gd name="connsiteY23" fmla="*/ 286752 h 316811"/>
                  <a:gd name="connsiteX24" fmla="*/ 17794 w 242621"/>
                  <a:gd name="connsiteY24" fmla="*/ 297379 h 316811"/>
                  <a:gd name="connsiteX25" fmla="*/ 12381 w 242621"/>
                  <a:gd name="connsiteY25" fmla="*/ 308407 h 316811"/>
                  <a:gd name="connsiteX26" fmla="*/ 350 w 242621"/>
                  <a:gd name="connsiteY26" fmla="*/ 318233 h 316811"/>
                  <a:gd name="connsiteX27" fmla="*/ 751 w 242621"/>
                  <a:gd name="connsiteY27" fmla="*/ 315225 h 316811"/>
                  <a:gd name="connsiteX28" fmla="*/ 32031 w 242621"/>
                  <a:gd name="connsiteY28" fmla="*/ 234217 h 316811"/>
                  <a:gd name="connsiteX29" fmla="*/ 39049 w 242621"/>
                  <a:gd name="connsiteY29" fmla="*/ 213364 h 316811"/>
                  <a:gd name="connsiteX30" fmla="*/ 52082 w 242621"/>
                  <a:gd name="connsiteY30" fmla="*/ 199729 h 316811"/>
                  <a:gd name="connsiteX31" fmla="*/ 56293 w 242621"/>
                  <a:gd name="connsiteY31" fmla="*/ 184490 h 316811"/>
                  <a:gd name="connsiteX32" fmla="*/ 120457 w 242621"/>
                  <a:gd name="connsiteY32" fmla="*/ 149601 h 316811"/>
                  <a:gd name="connsiteX33" fmla="*/ 128077 w 242621"/>
                  <a:gd name="connsiteY33" fmla="*/ 140778 h 316811"/>
                  <a:gd name="connsiteX34" fmla="*/ 134092 w 242621"/>
                  <a:gd name="connsiteY34" fmla="*/ 127344 h 316811"/>
                  <a:gd name="connsiteX35" fmla="*/ 144519 w 242621"/>
                  <a:gd name="connsiteY35" fmla="*/ 111102 h 316811"/>
                  <a:gd name="connsiteX36" fmla="*/ 153542 w 242621"/>
                  <a:gd name="connsiteY36" fmla="*/ 93858 h 316811"/>
                  <a:gd name="connsiteX37" fmla="*/ 173593 w 242621"/>
                  <a:gd name="connsiteY37" fmla="*/ 40321 h 316811"/>
                  <a:gd name="connsiteX38" fmla="*/ 182616 w 242621"/>
                  <a:gd name="connsiteY38" fmla="*/ 10645 h 316811"/>
                  <a:gd name="connsiteX39" fmla="*/ 189033 w 242621"/>
                  <a:gd name="connsiteY39" fmla="*/ 2023 h 316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42621" h="316811">
                    <a:moveTo>
                      <a:pt x="189033" y="2023"/>
                    </a:moveTo>
                    <a:cubicBezTo>
                      <a:pt x="193244" y="-3191"/>
                      <a:pt x="192442" y="3226"/>
                      <a:pt x="192642" y="4028"/>
                    </a:cubicBezTo>
                    <a:cubicBezTo>
                      <a:pt x="197254" y="21673"/>
                      <a:pt x="200863" y="39519"/>
                      <a:pt x="203470" y="57565"/>
                    </a:cubicBezTo>
                    <a:cubicBezTo>
                      <a:pt x="206678" y="80022"/>
                      <a:pt x="208483" y="102480"/>
                      <a:pt x="209285" y="125138"/>
                    </a:cubicBezTo>
                    <a:cubicBezTo>
                      <a:pt x="209285" y="127143"/>
                      <a:pt x="209084" y="129148"/>
                      <a:pt x="210889" y="130552"/>
                    </a:cubicBezTo>
                    <a:cubicBezTo>
                      <a:pt x="207079" y="148197"/>
                      <a:pt x="203470" y="165842"/>
                      <a:pt x="199460" y="183287"/>
                    </a:cubicBezTo>
                    <a:cubicBezTo>
                      <a:pt x="198257" y="188701"/>
                      <a:pt x="198858" y="191508"/>
                      <a:pt x="205275" y="189703"/>
                    </a:cubicBezTo>
                    <a:cubicBezTo>
                      <a:pt x="210087" y="188300"/>
                      <a:pt x="213696" y="190907"/>
                      <a:pt x="216704" y="194516"/>
                    </a:cubicBezTo>
                    <a:cubicBezTo>
                      <a:pt x="223120" y="202135"/>
                      <a:pt x="227732" y="210757"/>
                      <a:pt x="230940" y="219780"/>
                    </a:cubicBezTo>
                    <a:cubicBezTo>
                      <a:pt x="235753" y="233215"/>
                      <a:pt x="240164" y="246850"/>
                      <a:pt x="243172" y="260886"/>
                    </a:cubicBezTo>
                    <a:cubicBezTo>
                      <a:pt x="244174" y="262289"/>
                      <a:pt x="244174" y="263693"/>
                      <a:pt x="243573" y="265097"/>
                    </a:cubicBezTo>
                    <a:cubicBezTo>
                      <a:pt x="237357" y="265498"/>
                      <a:pt x="236755" y="260284"/>
                      <a:pt x="235953" y="256675"/>
                    </a:cubicBezTo>
                    <a:cubicBezTo>
                      <a:pt x="231341" y="236223"/>
                      <a:pt x="222519" y="217575"/>
                      <a:pt x="212694" y="199328"/>
                    </a:cubicBezTo>
                    <a:cubicBezTo>
                      <a:pt x="210488" y="195117"/>
                      <a:pt x="207079" y="192711"/>
                      <a:pt x="202066" y="195117"/>
                    </a:cubicBezTo>
                    <a:cubicBezTo>
                      <a:pt x="200462" y="199128"/>
                      <a:pt x="198257" y="203138"/>
                      <a:pt x="197254" y="207349"/>
                    </a:cubicBezTo>
                    <a:cubicBezTo>
                      <a:pt x="191439" y="233816"/>
                      <a:pt x="157552" y="254670"/>
                      <a:pt x="128678" y="250258"/>
                    </a:cubicBezTo>
                    <a:cubicBezTo>
                      <a:pt x="118252" y="248654"/>
                      <a:pt x="107825" y="247652"/>
                      <a:pt x="97799" y="244644"/>
                    </a:cubicBezTo>
                    <a:cubicBezTo>
                      <a:pt x="85367" y="240834"/>
                      <a:pt x="75542" y="233816"/>
                      <a:pt x="69126" y="222187"/>
                    </a:cubicBezTo>
                    <a:cubicBezTo>
                      <a:pt x="66519" y="217575"/>
                      <a:pt x="63913" y="212762"/>
                      <a:pt x="60103" y="208953"/>
                    </a:cubicBezTo>
                    <a:cubicBezTo>
                      <a:pt x="56293" y="205143"/>
                      <a:pt x="53486" y="204742"/>
                      <a:pt x="52283" y="210958"/>
                    </a:cubicBezTo>
                    <a:cubicBezTo>
                      <a:pt x="51080" y="212161"/>
                      <a:pt x="49676" y="212161"/>
                      <a:pt x="48072" y="212361"/>
                    </a:cubicBezTo>
                    <a:cubicBezTo>
                      <a:pt x="45064" y="212963"/>
                      <a:pt x="44663" y="215570"/>
                      <a:pt x="43661" y="217775"/>
                    </a:cubicBezTo>
                    <a:cubicBezTo>
                      <a:pt x="39650" y="226999"/>
                      <a:pt x="37244" y="236624"/>
                      <a:pt x="34437" y="246248"/>
                    </a:cubicBezTo>
                    <a:cubicBezTo>
                      <a:pt x="30627" y="260084"/>
                      <a:pt x="25614" y="273518"/>
                      <a:pt x="20000" y="286752"/>
                    </a:cubicBezTo>
                    <a:cubicBezTo>
                      <a:pt x="18597" y="290161"/>
                      <a:pt x="17594" y="293569"/>
                      <a:pt x="17794" y="297379"/>
                    </a:cubicBezTo>
                    <a:cubicBezTo>
                      <a:pt x="16190" y="301189"/>
                      <a:pt x="14185" y="304798"/>
                      <a:pt x="12381" y="308407"/>
                    </a:cubicBezTo>
                    <a:cubicBezTo>
                      <a:pt x="7769" y="310814"/>
                      <a:pt x="6766" y="317832"/>
                      <a:pt x="350" y="318233"/>
                    </a:cubicBezTo>
                    <a:cubicBezTo>
                      <a:pt x="-252" y="317230"/>
                      <a:pt x="-51" y="316227"/>
                      <a:pt x="751" y="315225"/>
                    </a:cubicBezTo>
                    <a:cubicBezTo>
                      <a:pt x="15388" y="289760"/>
                      <a:pt x="24612" y="262490"/>
                      <a:pt x="32031" y="234217"/>
                    </a:cubicBezTo>
                    <a:cubicBezTo>
                      <a:pt x="33836" y="227199"/>
                      <a:pt x="36643" y="220382"/>
                      <a:pt x="39049" y="213364"/>
                    </a:cubicBezTo>
                    <a:cubicBezTo>
                      <a:pt x="41455" y="206948"/>
                      <a:pt x="43460" y="201333"/>
                      <a:pt x="52082" y="199729"/>
                    </a:cubicBezTo>
                    <a:cubicBezTo>
                      <a:pt x="60303" y="198125"/>
                      <a:pt x="57897" y="190505"/>
                      <a:pt x="56293" y="184490"/>
                    </a:cubicBezTo>
                    <a:cubicBezTo>
                      <a:pt x="81959" y="180680"/>
                      <a:pt x="102612" y="167647"/>
                      <a:pt x="120457" y="149601"/>
                    </a:cubicBezTo>
                    <a:cubicBezTo>
                      <a:pt x="123265" y="146794"/>
                      <a:pt x="125671" y="143786"/>
                      <a:pt x="128077" y="140778"/>
                    </a:cubicBezTo>
                    <a:cubicBezTo>
                      <a:pt x="128277" y="135565"/>
                      <a:pt x="131085" y="131354"/>
                      <a:pt x="134092" y="127344"/>
                    </a:cubicBezTo>
                    <a:cubicBezTo>
                      <a:pt x="138103" y="122130"/>
                      <a:pt x="140910" y="116516"/>
                      <a:pt x="144519" y="111102"/>
                    </a:cubicBezTo>
                    <a:cubicBezTo>
                      <a:pt x="149532" y="106490"/>
                      <a:pt x="150735" y="99673"/>
                      <a:pt x="153542" y="93858"/>
                    </a:cubicBezTo>
                    <a:cubicBezTo>
                      <a:pt x="161763" y="76614"/>
                      <a:pt x="169784" y="59169"/>
                      <a:pt x="173593" y="40321"/>
                    </a:cubicBezTo>
                    <a:cubicBezTo>
                      <a:pt x="180812" y="31699"/>
                      <a:pt x="178807" y="20269"/>
                      <a:pt x="182616" y="10645"/>
                    </a:cubicBezTo>
                    <a:cubicBezTo>
                      <a:pt x="184622" y="7437"/>
                      <a:pt x="184421" y="3226"/>
                      <a:pt x="189033" y="2023"/>
                    </a:cubicBezTo>
                    <a:close/>
                  </a:path>
                </a:pathLst>
              </a:custGeom>
              <a:solidFill>
                <a:srgbClr val="DBDBDB"/>
              </a:solidFill>
              <a:ln w="19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3" name="Freeform: Shape 262">
                <a:extLst>
                  <a:ext uri="{FF2B5EF4-FFF2-40B4-BE49-F238E27FC236}">
                    <a16:creationId xmlns:a16="http://schemas.microsoft.com/office/drawing/2014/main" xmlns="" id="{7FEC8A27-52C6-4239-B7CE-536A62D06837}"/>
                  </a:ext>
                </a:extLst>
              </p:cNvPr>
              <p:cNvSpPr/>
              <p:nvPr/>
            </p:nvSpPr>
            <p:spPr>
              <a:xfrm>
                <a:off x="1886240" y="1828164"/>
                <a:ext cx="537376" cy="982516"/>
              </a:xfrm>
              <a:custGeom>
                <a:avLst/>
                <a:gdLst>
                  <a:gd name="connsiteX0" fmla="*/ 536062 w 537376"/>
                  <a:gd name="connsiteY0" fmla="*/ 24639 h 982516"/>
                  <a:gd name="connsiteX1" fmla="*/ 532252 w 537376"/>
                  <a:gd name="connsiteY1" fmla="*/ 26844 h 982516"/>
                  <a:gd name="connsiteX2" fmla="*/ 526637 w 537376"/>
                  <a:gd name="connsiteY2" fmla="*/ 38674 h 982516"/>
                  <a:gd name="connsiteX3" fmla="*/ 521825 w 537376"/>
                  <a:gd name="connsiteY3" fmla="*/ 47698 h 982516"/>
                  <a:gd name="connsiteX4" fmla="*/ 398910 w 537376"/>
                  <a:gd name="connsiteY4" fmla="*/ 343856 h 982516"/>
                  <a:gd name="connsiteX5" fmla="*/ 299255 w 537376"/>
                  <a:gd name="connsiteY5" fmla="*/ 708189 h 982516"/>
                  <a:gd name="connsiteX6" fmla="*/ 283014 w 537376"/>
                  <a:gd name="connsiteY6" fmla="*/ 783983 h 982516"/>
                  <a:gd name="connsiteX7" fmla="*/ 283014 w 537376"/>
                  <a:gd name="connsiteY7" fmla="*/ 783983 h 982516"/>
                  <a:gd name="connsiteX8" fmla="*/ 266170 w 537376"/>
                  <a:gd name="connsiteY8" fmla="*/ 859376 h 982516"/>
                  <a:gd name="connsiteX9" fmla="*/ 265769 w 537376"/>
                  <a:gd name="connsiteY9" fmla="*/ 854364 h 982516"/>
                  <a:gd name="connsiteX10" fmla="*/ 263764 w 537376"/>
                  <a:gd name="connsiteY10" fmla="*/ 779772 h 982516"/>
                  <a:gd name="connsiteX11" fmla="*/ 252937 w 537376"/>
                  <a:gd name="connsiteY11" fmla="*/ 657259 h 982516"/>
                  <a:gd name="connsiteX12" fmla="*/ 246119 w 537376"/>
                  <a:gd name="connsiteY12" fmla="*/ 456745 h 982516"/>
                  <a:gd name="connsiteX13" fmla="*/ 252335 w 537376"/>
                  <a:gd name="connsiteY13" fmla="*/ 340648 h 982516"/>
                  <a:gd name="connsiteX14" fmla="*/ 264967 w 537376"/>
                  <a:gd name="connsiteY14" fmla="*/ 256833 h 982516"/>
                  <a:gd name="connsiteX15" fmla="*/ 263564 w 537376"/>
                  <a:gd name="connsiteY15" fmla="*/ 251419 h 982516"/>
                  <a:gd name="connsiteX16" fmla="*/ 259353 w 537376"/>
                  <a:gd name="connsiteY16" fmla="*/ 255430 h 982516"/>
                  <a:gd name="connsiteX17" fmla="*/ 252736 w 537376"/>
                  <a:gd name="connsiteY17" fmla="*/ 274679 h 982516"/>
                  <a:gd name="connsiteX18" fmla="*/ 251132 w 537376"/>
                  <a:gd name="connsiteY18" fmla="*/ 278689 h 982516"/>
                  <a:gd name="connsiteX19" fmla="*/ 223461 w 537376"/>
                  <a:gd name="connsiteY19" fmla="*/ 433686 h 982516"/>
                  <a:gd name="connsiteX20" fmla="*/ 223662 w 537376"/>
                  <a:gd name="connsiteY20" fmla="*/ 595501 h 982516"/>
                  <a:gd name="connsiteX21" fmla="*/ 230880 w 537376"/>
                  <a:gd name="connsiteY21" fmla="*/ 810652 h 982516"/>
                  <a:gd name="connsiteX22" fmla="*/ 230680 w 537376"/>
                  <a:gd name="connsiteY22" fmla="*/ 827896 h 982516"/>
                  <a:gd name="connsiteX23" fmla="*/ 229878 w 537376"/>
                  <a:gd name="connsiteY23" fmla="*/ 827294 h 982516"/>
                  <a:gd name="connsiteX24" fmla="*/ 229477 w 537376"/>
                  <a:gd name="connsiteY24" fmla="*/ 826693 h 982516"/>
                  <a:gd name="connsiteX25" fmla="*/ 228875 w 537376"/>
                  <a:gd name="connsiteY25" fmla="*/ 818672 h 982516"/>
                  <a:gd name="connsiteX26" fmla="*/ 203009 w 537376"/>
                  <a:gd name="connsiteY26" fmla="*/ 641418 h 982516"/>
                  <a:gd name="connsiteX27" fmla="*/ 157292 w 537376"/>
                  <a:gd name="connsiteY27" fmla="*/ 418046 h 982516"/>
                  <a:gd name="connsiteX28" fmla="*/ 46207 w 537376"/>
                  <a:gd name="connsiteY28" fmla="*/ 16417 h 982516"/>
                  <a:gd name="connsiteX29" fmla="*/ 41796 w 537376"/>
                  <a:gd name="connsiteY29" fmla="*/ 3184 h 982516"/>
                  <a:gd name="connsiteX30" fmla="*/ 35981 w 537376"/>
                  <a:gd name="connsiteY30" fmla="*/ 3585 h 982516"/>
                  <a:gd name="connsiteX31" fmla="*/ 36583 w 537376"/>
                  <a:gd name="connsiteY31" fmla="*/ 10803 h 982516"/>
                  <a:gd name="connsiteX32" fmla="*/ 88917 w 537376"/>
                  <a:gd name="connsiteY32" fmla="*/ 269466 h 982516"/>
                  <a:gd name="connsiteX33" fmla="*/ 148469 w 537376"/>
                  <a:gd name="connsiteY33" fmla="*/ 565424 h 982516"/>
                  <a:gd name="connsiteX34" fmla="*/ 193384 w 537376"/>
                  <a:gd name="connsiteY34" fmla="*/ 835114 h 982516"/>
                  <a:gd name="connsiteX35" fmla="*/ 196993 w 537376"/>
                  <a:gd name="connsiteY35" fmla="*/ 862785 h 982516"/>
                  <a:gd name="connsiteX36" fmla="*/ 194387 w 537376"/>
                  <a:gd name="connsiteY36" fmla="*/ 858173 h 982516"/>
                  <a:gd name="connsiteX37" fmla="*/ 144058 w 537376"/>
                  <a:gd name="connsiteY37" fmla="*/ 707187 h 982516"/>
                  <a:gd name="connsiteX38" fmla="*/ 109168 w 537376"/>
                  <a:gd name="connsiteY38" fmla="*/ 636405 h 982516"/>
                  <a:gd name="connsiteX39" fmla="*/ 40192 w 537376"/>
                  <a:gd name="connsiteY39" fmla="*/ 543768 h 982516"/>
                  <a:gd name="connsiteX40" fmla="*/ 40192 w 537376"/>
                  <a:gd name="connsiteY40" fmla="*/ 543768 h 982516"/>
                  <a:gd name="connsiteX41" fmla="*/ 22346 w 537376"/>
                  <a:gd name="connsiteY41" fmla="*/ 526524 h 982516"/>
                  <a:gd name="connsiteX42" fmla="*/ 9112 w 537376"/>
                  <a:gd name="connsiteY42" fmla="*/ 516298 h 982516"/>
                  <a:gd name="connsiteX43" fmla="*/ 1292 w 537376"/>
                  <a:gd name="connsiteY43" fmla="*/ 514493 h 982516"/>
                  <a:gd name="connsiteX44" fmla="*/ 2495 w 537376"/>
                  <a:gd name="connsiteY44" fmla="*/ 522313 h 982516"/>
                  <a:gd name="connsiteX45" fmla="*/ 13323 w 537376"/>
                  <a:gd name="connsiteY45" fmla="*/ 536951 h 982516"/>
                  <a:gd name="connsiteX46" fmla="*/ 53626 w 537376"/>
                  <a:gd name="connsiteY46" fmla="*/ 595300 h 982516"/>
                  <a:gd name="connsiteX47" fmla="*/ 110572 w 537376"/>
                  <a:gd name="connsiteY47" fmla="*/ 735860 h 982516"/>
                  <a:gd name="connsiteX48" fmla="*/ 164711 w 537376"/>
                  <a:gd name="connsiteY48" fmla="*/ 980487 h 982516"/>
                  <a:gd name="connsiteX49" fmla="*/ 177744 w 537376"/>
                  <a:gd name="connsiteY49" fmla="*/ 981690 h 982516"/>
                  <a:gd name="connsiteX50" fmla="*/ 230279 w 537376"/>
                  <a:gd name="connsiteY50" fmla="*/ 949607 h 982516"/>
                  <a:gd name="connsiteX51" fmla="*/ 239101 w 537376"/>
                  <a:gd name="connsiteY51" fmla="*/ 936574 h 982516"/>
                  <a:gd name="connsiteX52" fmla="*/ 238901 w 537376"/>
                  <a:gd name="connsiteY52" fmla="*/ 934368 h 982516"/>
                  <a:gd name="connsiteX53" fmla="*/ 255944 w 537376"/>
                  <a:gd name="connsiteY53" fmla="*/ 909104 h 982516"/>
                  <a:gd name="connsiteX54" fmla="*/ 286222 w 537376"/>
                  <a:gd name="connsiteY54" fmla="*/ 838523 h 982516"/>
                  <a:gd name="connsiteX55" fmla="*/ 296448 w 537376"/>
                  <a:gd name="connsiteY55" fmla="*/ 800225 h 982516"/>
                  <a:gd name="connsiteX56" fmla="*/ 298654 w 537376"/>
                  <a:gd name="connsiteY56" fmla="*/ 803634 h 982516"/>
                  <a:gd name="connsiteX57" fmla="*/ 307877 w 537376"/>
                  <a:gd name="connsiteY57" fmla="*/ 855968 h 982516"/>
                  <a:gd name="connsiteX58" fmla="*/ 313692 w 537376"/>
                  <a:gd name="connsiteY58" fmla="*/ 918327 h 982516"/>
                  <a:gd name="connsiteX59" fmla="*/ 318505 w 537376"/>
                  <a:gd name="connsiteY59" fmla="*/ 926348 h 982516"/>
                  <a:gd name="connsiteX60" fmla="*/ 330134 w 537376"/>
                  <a:gd name="connsiteY60" fmla="*/ 857973 h 982516"/>
                  <a:gd name="connsiteX61" fmla="*/ 365425 w 537376"/>
                  <a:gd name="connsiteY61" fmla="*/ 623773 h 982516"/>
                  <a:gd name="connsiteX62" fmla="*/ 408736 w 537376"/>
                  <a:gd name="connsiteY62" fmla="*/ 417043 h 982516"/>
                  <a:gd name="connsiteX63" fmla="*/ 531851 w 537376"/>
                  <a:gd name="connsiteY63" fmla="*/ 43687 h 982516"/>
                  <a:gd name="connsiteX64" fmla="*/ 537465 w 537376"/>
                  <a:gd name="connsiteY64" fmla="*/ 29451 h 982516"/>
                  <a:gd name="connsiteX65" fmla="*/ 536062 w 537376"/>
                  <a:gd name="connsiteY65" fmla="*/ 24639 h 982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537376" h="982516">
                    <a:moveTo>
                      <a:pt x="536062" y="24639"/>
                    </a:moveTo>
                    <a:cubicBezTo>
                      <a:pt x="533856" y="23636"/>
                      <a:pt x="533054" y="25441"/>
                      <a:pt x="532252" y="26844"/>
                    </a:cubicBezTo>
                    <a:cubicBezTo>
                      <a:pt x="530247" y="30854"/>
                      <a:pt x="528442" y="34664"/>
                      <a:pt x="526637" y="38674"/>
                    </a:cubicBezTo>
                    <a:cubicBezTo>
                      <a:pt x="525033" y="41682"/>
                      <a:pt x="523429" y="44690"/>
                      <a:pt x="521825" y="47698"/>
                    </a:cubicBezTo>
                    <a:cubicBezTo>
                      <a:pt x="472900" y="143142"/>
                      <a:pt x="432998" y="242396"/>
                      <a:pt x="398910" y="343856"/>
                    </a:cubicBezTo>
                    <a:cubicBezTo>
                      <a:pt x="358808" y="463362"/>
                      <a:pt x="327127" y="585274"/>
                      <a:pt x="299255" y="708189"/>
                    </a:cubicBezTo>
                    <a:cubicBezTo>
                      <a:pt x="293641" y="733454"/>
                      <a:pt x="287224" y="758518"/>
                      <a:pt x="283014" y="783983"/>
                    </a:cubicBezTo>
                    <a:lnTo>
                      <a:pt x="283014" y="783983"/>
                    </a:lnTo>
                    <a:cubicBezTo>
                      <a:pt x="276196" y="808847"/>
                      <a:pt x="272386" y="834312"/>
                      <a:pt x="266170" y="859376"/>
                    </a:cubicBezTo>
                    <a:cubicBezTo>
                      <a:pt x="265769" y="857572"/>
                      <a:pt x="265769" y="855968"/>
                      <a:pt x="265769" y="854364"/>
                    </a:cubicBezTo>
                    <a:cubicBezTo>
                      <a:pt x="266371" y="829500"/>
                      <a:pt x="265569" y="804636"/>
                      <a:pt x="263764" y="779772"/>
                    </a:cubicBezTo>
                    <a:cubicBezTo>
                      <a:pt x="260556" y="738868"/>
                      <a:pt x="255944" y="698163"/>
                      <a:pt x="252937" y="657259"/>
                    </a:cubicBezTo>
                    <a:cubicBezTo>
                      <a:pt x="248124" y="590488"/>
                      <a:pt x="245117" y="523717"/>
                      <a:pt x="246119" y="456745"/>
                    </a:cubicBezTo>
                    <a:cubicBezTo>
                      <a:pt x="246721" y="417846"/>
                      <a:pt x="248325" y="379146"/>
                      <a:pt x="252335" y="340648"/>
                    </a:cubicBezTo>
                    <a:cubicBezTo>
                      <a:pt x="255142" y="312576"/>
                      <a:pt x="259554" y="284504"/>
                      <a:pt x="264967" y="256833"/>
                    </a:cubicBezTo>
                    <a:cubicBezTo>
                      <a:pt x="265368" y="254828"/>
                      <a:pt x="266772" y="252221"/>
                      <a:pt x="263564" y="251419"/>
                    </a:cubicBezTo>
                    <a:cubicBezTo>
                      <a:pt x="260556" y="250617"/>
                      <a:pt x="260155" y="253424"/>
                      <a:pt x="259353" y="255430"/>
                    </a:cubicBezTo>
                    <a:cubicBezTo>
                      <a:pt x="257147" y="261846"/>
                      <a:pt x="254942" y="268262"/>
                      <a:pt x="252736" y="274679"/>
                    </a:cubicBezTo>
                    <a:cubicBezTo>
                      <a:pt x="252135" y="276082"/>
                      <a:pt x="251533" y="277286"/>
                      <a:pt x="251132" y="278689"/>
                    </a:cubicBezTo>
                    <a:cubicBezTo>
                      <a:pt x="235091" y="329219"/>
                      <a:pt x="226669" y="380951"/>
                      <a:pt x="223461" y="433686"/>
                    </a:cubicBezTo>
                    <a:cubicBezTo>
                      <a:pt x="220052" y="487624"/>
                      <a:pt x="221255" y="541562"/>
                      <a:pt x="223662" y="595501"/>
                    </a:cubicBezTo>
                    <a:cubicBezTo>
                      <a:pt x="226870" y="667084"/>
                      <a:pt x="229276" y="738868"/>
                      <a:pt x="230880" y="810652"/>
                    </a:cubicBezTo>
                    <a:cubicBezTo>
                      <a:pt x="231682" y="816466"/>
                      <a:pt x="231682" y="822081"/>
                      <a:pt x="230680" y="827896"/>
                    </a:cubicBezTo>
                    <a:cubicBezTo>
                      <a:pt x="230680" y="828297"/>
                      <a:pt x="230078" y="827896"/>
                      <a:pt x="229878" y="827294"/>
                    </a:cubicBezTo>
                    <a:cubicBezTo>
                      <a:pt x="229878" y="827094"/>
                      <a:pt x="229677" y="826893"/>
                      <a:pt x="229477" y="826693"/>
                    </a:cubicBezTo>
                    <a:cubicBezTo>
                      <a:pt x="229276" y="824086"/>
                      <a:pt x="229276" y="821279"/>
                      <a:pt x="228875" y="818672"/>
                    </a:cubicBezTo>
                    <a:cubicBezTo>
                      <a:pt x="221255" y="759521"/>
                      <a:pt x="212834" y="700369"/>
                      <a:pt x="203009" y="641418"/>
                    </a:cubicBezTo>
                    <a:cubicBezTo>
                      <a:pt x="190577" y="566426"/>
                      <a:pt x="176140" y="491635"/>
                      <a:pt x="157292" y="418046"/>
                    </a:cubicBezTo>
                    <a:cubicBezTo>
                      <a:pt x="122803" y="283501"/>
                      <a:pt x="84906" y="149759"/>
                      <a:pt x="46207" y="16417"/>
                    </a:cubicBezTo>
                    <a:cubicBezTo>
                      <a:pt x="45004" y="12006"/>
                      <a:pt x="43601" y="7394"/>
                      <a:pt x="41796" y="3184"/>
                    </a:cubicBezTo>
                    <a:cubicBezTo>
                      <a:pt x="39991" y="-827"/>
                      <a:pt x="37585" y="-1428"/>
                      <a:pt x="35981" y="3585"/>
                    </a:cubicBezTo>
                    <a:cubicBezTo>
                      <a:pt x="36182" y="5991"/>
                      <a:pt x="36182" y="8397"/>
                      <a:pt x="36583" y="10803"/>
                    </a:cubicBezTo>
                    <a:cubicBezTo>
                      <a:pt x="51822" y="97425"/>
                      <a:pt x="71071" y="183245"/>
                      <a:pt x="88917" y="269466"/>
                    </a:cubicBezTo>
                    <a:cubicBezTo>
                      <a:pt x="109369" y="368118"/>
                      <a:pt x="129621" y="466570"/>
                      <a:pt x="148469" y="565424"/>
                    </a:cubicBezTo>
                    <a:cubicBezTo>
                      <a:pt x="165513" y="655053"/>
                      <a:pt x="180752" y="744883"/>
                      <a:pt x="193384" y="835114"/>
                    </a:cubicBezTo>
                    <a:cubicBezTo>
                      <a:pt x="194587" y="844338"/>
                      <a:pt x="195790" y="853561"/>
                      <a:pt x="196993" y="862785"/>
                    </a:cubicBezTo>
                    <a:cubicBezTo>
                      <a:pt x="195389" y="861381"/>
                      <a:pt x="194788" y="859777"/>
                      <a:pt x="194387" y="858173"/>
                    </a:cubicBezTo>
                    <a:cubicBezTo>
                      <a:pt x="181955" y="806441"/>
                      <a:pt x="164911" y="756112"/>
                      <a:pt x="144058" y="707187"/>
                    </a:cubicBezTo>
                    <a:cubicBezTo>
                      <a:pt x="133832" y="682924"/>
                      <a:pt x="122803" y="659063"/>
                      <a:pt x="109168" y="636405"/>
                    </a:cubicBezTo>
                    <a:cubicBezTo>
                      <a:pt x="90521" y="602318"/>
                      <a:pt x="69467" y="570035"/>
                      <a:pt x="40192" y="543768"/>
                    </a:cubicBezTo>
                    <a:cubicBezTo>
                      <a:pt x="40192" y="543768"/>
                      <a:pt x="40192" y="543768"/>
                      <a:pt x="40192" y="543768"/>
                    </a:cubicBezTo>
                    <a:cubicBezTo>
                      <a:pt x="34978" y="537352"/>
                      <a:pt x="28562" y="531938"/>
                      <a:pt x="22346" y="526524"/>
                    </a:cubicBezTo>
                    <a:cubicBezTo>
                      <a:pt x="18135" y="522915"/>
                      <a:pt x="13724" y="519305"/>
                      <a:pt x="9112" y="516298"/>
                    </a:cubicBezTo>
                    <a:cubicBezTo>
                      <a:pt x="6907" y="514894"/>
                      <a:pt x="4099" y="511886"/>
                      <a:pt x="1292" y="514493"/>
                    </a:cubicBezTo>
                    <a:cubicBezTo>
                      <a:pt x="-1515" y="517100"/>
                      <a:pt x="891" y="520107"/>
                      <a:pt x="2495" y="522313"/>
                    </a:cubicBezTo>
                    <a:cubicBezTo>
                      <a:pt x="5904" y="527326"/>
                      <a:pt x="9513" y="532339"/>
                      <a:pt x="13323" y="536951"/>
                    </a:cubicBezTo>
                    <a:cubicBezTo>
                      <a:pt x="28362" y="555398"/>
                      <a:pt x="41796" y="574647"/>
                      <a:pt x="53626" y="595300"/>
                    </a:cubicBezTo>
                    <a:cubicBezTo>
                      <a:pt x="78891" y="639614"/>
                      <a:pt x="96135" y="687135"/>
                      <a:pt x="110572" y="735860"/>
                    </a:cubicBezTo>
                    <a:cubicBezTo>
                      <a:pt x="134433" y="816065"/>
                      <a:pt x="149873" y="898276"/>
                      <a:pt x="164711" y="980487"/>
                    </a:cubicBezTo>
                    <a:cubicBezTo>
                      <a:pt x="168721" y="984296"/>
                      <a:pt x="173333" y="983093"/>
                      <a:pt x="177744" y="981690"/>
                    </a:cubicBezTo>
                    <a:cubicBezTo>
                      <a:pt x="197795" y="975273"/>
                      <a:pt x="215441" y="964646"/>
                      <a:pt x="230279" y="949607"/>
                    </a:cubicBezTo>
                    <a:cubicBezTo>
                      <a:pt x="233888" y="945998"/>
                      <a:pt x="238500" y="942389"/>
                      <a:pt x="239101" y="936574"/>
                    </a:cubicBezTo>
                    <a:cubicBezTo>
                      <a:pt x="239101" y="935772"/>
                      <a:pt x="238901" y="934970"/>
                      <a:pt x="238901" y="934368"/>
                    </a:cubicBezTo>
                    <a:cubicBezTo>
                      <a:pt x="245518" y="926548"/>
                      <a:pt x="251332" y="918327"/>
                      <a:pt x="255944" y="909104"/>
                    </a:cubicBezTo>
                    <a:cubicBezTo>
                      <a:pt x="269780" y="887248"/>
                      <a:pt x="278803" y="863186"/>
                      <a:pt x="286222" y="838523"/>
                    </a:cubicBezTo>
                    <a:cubicBezTo>
                      <a:pt x="290633" y="826091"/>
                      <a:pt x="294042" y="813258"/>
                      <a:pt x="296448" y="800225"/>
                    </a:cubicBezTo>
                    <a:cubicBezTo>
                      <a:pt x="297451" y="801027"/>
                      <a:pt x="298453" y="802029"/>
                      <a:pt x="298654" y="803634"/>
                    </a:cubicBezTo>
                    <a:cubicBezTo>
                      <a:pt x="301060" y="821279"/>
                      <a:pt x="305672" y="838322"/>
                      <a:pt x="307877" y="855968"/>
                    </a:cubicBezTo>
                    <a:cubicBezTo>
                      <a:pt x="310684" y="876821"/>
                      <a:pt x="311687" y="897674"/>
                      <a:pt x="313692" y="918327"/>
                    </a:cubicBezTo>
                    <a:cubicBezTo>
                      <a:pt x="313893" y="921536"/>
                      <a:pt x="312890" y="926147"/>
                      <a:pt x="318505" y="926348"/>
                    </a:cubicBezTo>
                    <a:cubicBezTo>
                      <a:pt x="322314" y="903489"/>
                      <a:pt x="326525" y="880831"/>
                      <a:pt x="330134" y="857973"/>
                    </a:cubicBezTo>
                    <a:cubicBezTo>
                      <a:pt x="342366" y="779973"/>
                      <a:pt x="352391" y="701572"/>
                      <a:pt x="365425" y="623773"/>
                    </a:cubicBezTo>
                    <a:cubicBezTo>
                      <a:pt x="377054" y="554195"/>
                      <a:pt x="391491" y="485419"/>
                      <a:pt x="408736" y="417043"/>
                    </a:cubicBezTo>
                    <a:cubicBezTo>
                      <a:pt x="441018" y="289717"/>
                      <a:pt x="483527" y="165800"/>
                      <a:pt x="531851" y="43687"/>
                    </a:cubicBezTo>
                    <a:cubicBezTo>
                      <a:pt x="533655" y="38875"/>
                      <a:pt x="535460" y="34063"/>
                      <a:pt x="537465" y="29451"/>
                    </a:cubicBezTo>
                    <a:cubicBezTo>
                      <a:pt x="538067" y="27446"/>
                      <a:pt x="538468" y="25641"/>
                      <a:pt x="536062" y="24639"/>
                    </a:cubicBezTo>
                    <a:close/>
                  </a:path>
                </a:pathLst>
              </a:custGeom>
              <a:solidFill>
                <a:srgbClr val="57B877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4" name="Freeform: Shape 263">
                <a:extLst>
                  <a:ext uri="{FF2B5EF4-FFF2-40B4-BE49-F238E27FC236}">
                    <a16:creationId xmlns:a16="http://schemas.microsoft.com/office/drawing/2014/main" xmlns="" id="{564BBC41-FDA7-4F0A-A9AD-2053F021E7F2}"/>
                  </a:ext>
                </a:extLst>
              </p:cNvPr>
              <p:cNvSpPr/>
              <p:nvPr/>
            </p:nvSpPr>
            <p:spPr>
              <a:xfrm>
                <a:off x="2008025" y="3633872"/>
                <a:ext cx="210539" cy="32082"/>
              </a:xfrm>
              <a:custGeom>
                <a:avLst/>
                <a:gdLst>
                  <a:gd name="connsiteX0" fmla="*/ 206143 w 210539"/>
                  <a:gd name="connsiteY0" fmla="*/ 15531 h 32082"/>
                  <a:gd name="connsiteX1" fmla="*/ 199326 w 210539"/>
                  <a:gd name="connsiteY1" fmla="*/ 13125 h 32082"/>
                  <a:gd name="connsiteX2" fmla="*/ 146992 w 210539"/>
                  <a:gd name="connsiteY2" fmla="*/ 3300 h 32082"/>
                  <a:gd name="connsiteX3" fmla="*/ 141177 w 210539"/>
                  <a:gd name="connsiteY3" fmla="*/ 4704 h 32082"/>
                  <a:gd name="connsiteX4" fmla="*/ 149197 w 210539"/>
                  <a:gd name="connsiteY4" fmla="*/ 6107 h 32082"/>
                  <a:gd name="connsiteX5" fmla="*/ 188298 w 210539"/>
                  <a:gd name="connsiteY5" fmla="*/ 14930 h 32082"/>
                  <a:gd name="connsiteX6" fmla="*/ 196118 w 210539"/>
                  <a:gd name="connsiteY6" fmla="*/ 20143 h 32082"/>
                  <a:gd name="connsiteX7" fmla="*/ 188097 w 210539"/>
                  <a:gd name="connsiteY7" fmla="*/ 23752 h 32082"/>
                  <a:gd name="connsiteX8" fmla="*/ 187295 w 210539"/>
                  <a:gd name="connsiteY8" fmla="*/ 23953 h 32082"/>
                  <a:gd name="connsiteX9" fmla="*/ 137768 w 210539"/>
                  <a:gd name="connsiteY9" fmla="*/ 28765 h 32082"/>
                  <a:gd name="connsiteX10" fmla="*/ 78216 w 210539"/>
                  <a:gd name="connsiteY10" fmla="*/ 26760 h 32082"/>
                  <a:gd name="connsiteX11" fmla="*/ 85434 w 210539"/>
                  <a:gd name="connsiteY11" fmla="*/ 26760 h 32082"/>
                  <a:gd name="connsiteX12" fmla="*/ 143182 w 210539"/>
                  <a:gd name="connsiteY12" fmla="*/ 26760 h 32082"/>
                  <a:gd name="connsiteX13" fmla="*/ 176467 w 210539"/>
                  <a:gd name="connsiteY13" fmla="*/ 22349 h 32082"/>
                  <a:gd name="connsiteX14" fmla="*/ 180678 w 210539"/>
                  <a:gd name="connsiteY14" fmla="*/ 18940 h 32082"/>
                  <a:gd name="connsiteX15" fmla="*/ 176868 w 210539"/>
                  <a:gd name="connsiteY15" fmla="*/ 15130 h 32082"/>
                  <a:gd name="connsiteX16" fmla="*/ 161429 w 210539"/>
                  <a:gd name="connsiteY16" fmla="*/ 10920 h 32082"/>
                  <a:gd name="connsiteX17" fmla="*/ 68190 w 210539"/>
                  <a:gd name="connsiteY17" fmla="*/ 5105 h 32082"/>
                  <a:gd name="connsiteX18" fmla="*/ 35707 w 210539"/>
                  <a:gd name="connsiteY18" fmla="*/ 12925 h 32082"/>
                  <a:gd name="connsiteX19" fmla="*/ 32098 w 210539"/>
                  <a:gd name="connsiteY19" fmla="*/ 17135 h 32082"/>
                  <a:gd name="connsiteX20" fmla="*/ 36910 w 210539"/>
                  <a:gd name="connsiteY20" fmla="*/ 20945 h 32082"/>
                  <a:gd name="connsiteX21" fmla="*/ 47537 w 210539"/>
                  <a:gd name="connsiteY21" fmla="*/ 25156 h 32082"/>
                  <a:gd name="connsiteX22" fmla="*/ 20067 w 210539"/>
                  <a:gd name="connsiteY22" fmla="*/ 22549 h 32082"/>
                  <a:gd name="connsiteX23" fmla="*/ 15254 w 210539"/>
                  <a:gd name="connsiteY23" fmla="*/ 19742 h 32082"/>
                  <a:gd name="connsiteX24" fmla="*/ 19265 w 210539"/>
                  <a:gd name="connsiteY24" fmla="*/ 15130 h 32082"/>
                  <a:gd name="connsiteX25" fmla="*/ 41722 w 210539"/>
                  <a:gd name="connsiteY25" fmla="*/ 6709 h 32082"/>
                  <a:gd name="connsiteX26" fmla="*/ 127141 w 210539"/>
                  <a:gd name="connsiteY26" fmla="*/ 4303 h 32082"/>
                  <a:gd name="connsiteX27" fmla="*/ 132154 w 210539"/>
                  <a:gd name="connsiteY27" fmla="*/ 2899 h 32082"/>
                  <a:gd name="connsiteX28" fmla="*/ 113907 w 210539"/>
                  <a:gd name="connsiteY28" fmla="*/ 1696 h 32082"/>
                  <a:gd name="connsiteX29" fmla="*/ 25481 w 210539"/>
                  <a:gd name="connsiteY29" fmla="*/ 7310 h 32082"/>
                  <a:gd name="connsiteX30" fmla="*/ 2823 w 210539"/>
                  <a:gd name="connsiteY30" fmla="*/ 17336 h 32082"/>
                  <a:gd name="connsiteX31" fmla="*/ 3825 w 210539"/>
                  <a:gd name="connsiteY31" fmla="*/ 24554 h 32082"/>
                  <a:gd name="connsiteX32" fmla="*/ 9440 w 210539"/>
                  <a:gd name="connsiteY32" fmla="*/ 25958 h 32082"/>
                  <a:gd name="connsiteX33" fmla="*/ 88843 w 210539"/>
                  <a:gd name="connsiteY33" fmla="*/ 32976 h 32082"/>
                  <a:gd name="connsiteX34" fmla="*/ 180077 w 210539"/>
                  <a:gd name="connsiteY34" fmla="*/ 30169 h 32082"/>
                  <a:gd name="connsiteX35" fmla="*/ 206544 w 210539"/>
                  <a:gd name="connsiteY35" fmla="*/ 24554 h 32082"/>
                  <a:gd name="connsiteX36" fmla="*/ 210555 w 210539"/>
                  <a:gd name="connsiteY36" fmla="*/ 20745 h 32082"/>
                  <a:gd name="connsiteX37" fmla="*/ 206143 w 210539"/>
                  <a:gd name="connsiteY37" fmla="*/ 15531 h 32082"/>
                  <a:gd name="connsiteX38" fmla="*/ 50545 w 210539"/>
                  <a:gd name="connsiteY38" fmla="*/ 17938 h 32082"/>
                  <a:gd name="connsiteX39" fmla="*/ 55558 w 210539"/>
                  <a:gd name="connsiteY39" fmla="*/ 14729 h 32082"/>
                  <a:gd name="connsiteX40" fmla="*/ 97465 w 210539"/>
                  <a:gd name="connsiteY40" fmla="*/ 9516 h 32082"/>
                  <a:gd name="connsiteX41" fmla="*/ 157017 w 210539"/>
                  <a:gd name="connsiteY41" fmla="*/ 11521 h 32082"/>
                  <a:gd name="connsiteX42" fmla="*/ 163434 w 210539"/>
                  <a:gd name="connsiteY42" fmla="*/ 14930 h 32082"/>
                  <a:gd name="connsiteX43" fmla="*/ 157418 w 210539"/>
                  <a:gd name="connsiteY43" fmla="*/ 17737 h 32082"/>
                  <a:gd name="connsiteX44" fmla="*/ 55758 w 210539"/>
                  <a:gd name="connsiteY44" fmla="*/ 20544 h 32082"/>
                  <a:gd name="connsiteX45" fmla="*/ 50545 w 210539"/>
                  <a:gd name="connsiteY45" fmla="*/ 17938 h 32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210539" h="32082">
                    <a:moveTo>
                      <a:pt x="206143" y="15531"/>
                    </a:moveTo>
                    <a:cubicBezTo>
                      <a:pt x="203938" y="14529"/>
                      <a:pt x="201531" y="13927"/>
                      <a:pt x="199326" y="13125"/>
                    </a:cubicBezTo>
                    <a:cubicBezTo>
                      <a:pt x="182282" y="7711"/>
                      <a:pt x="164637" y="5706"/>
                      <a:pt x="146992" y="3300"/>
                    </a:cubicBezTo>
                    <a:cubicBezTo>
                      <a:pt x="145187" y="3099"/>
                      <a:pt x="142982" y="1896"/>
                      <a:pt x="141177" y="4704"/>
                    </a:cubicBezTo>
                    <a:cubicBezTo>
                      <a:pt x="143984" y="5105"/>
                      <a:pt x="146591" y="5706"/>
                      <a:pt x="149197" y="6107"/>
                    </a:cubicBezTo>
                    <a:cubicBezTo>
                      <a:pt x="162431" y="8313"/>
                      <a:pt x="175866" y="9917"/>
                      <a:pt x="188298" y="14930"/>
                    </a:cubicBezTo>
                    <a:cubicBezTo>
                      <a:pt x="191305" y="16133"/>
                      <a:pt x="196318" y="16333"/>
                      <a:pt x="196118" y="20143"/>
                    </a:cubicBezTo>
                    <a:cubicBezTo>
                      <a:pt x="195917" y="23552"/>
                      <a:pt x="191105" y="22950"/>
                      <a:pt x="188097" y="23752"/>
                    </a:cubicBezTo>
                    <a:cubicBezTo>
                      <a:pt x="187897" y="23752"/>
                      <a:pt x="187696" y="23752"/>
                      <a:pt x="187295" y="23953"/>
                    </a:cubicBezTo>
                    <a:cubicBezTo>
                      <a:pt x="171053" y="27362"/>
                      <a:pt x="154411" y="26961"/>
                      <a:pt x="137768" y="28765"/>
                    </a:cubicBezTo>
                    <a:cubicBezTo>
                      <a:pt x="117917" y="30770"/>
                      <a:pt x="98066" y="29367"/>
                      <a:pt x="78216" y="26760"/>
                    </a:cubicBezTo>
                    <a:cubicBezTo>
                      <a:pt x="80622" y="26760"/>
                      <a:pt x="83028" y="26560"/>
                      <a:pt x="85434" y="26760"/>
                    </a:cubicBezTo>
                    <a:cubicBezTo>
                      <a:pt x="104683" y="27763"/>
                      <a:pt x="123933" y="28765"/>
                      <a:pt x="143182" y="26760"/>
                    </a:cubicBezTo>
                    <a:cubicBezTo>
                      <a:pt x="154411" y="25557"/>
                      <a:pt x="165640" y="25156"/>
                      <a:pt x="176467" y="22349"/>
                    </a:cubicBezTo>
                    <a:cubicBezTo>
                      <a:pt x="178272" y="21948"/>
                      <a:pt x="180678" y="21346"/>
                      <a:pt x="180678" y="18940"/>
                    </a:cubicBezTo>
                    <a:cubicBezTo>
                      <a:pt x="180678" y="16534"/>
                      <a:pt x="178673" y="15732"/>
                      <a:pt x="176868" y="15130"/>
                    </a:cubicBezTo>
                    <a:cubicBezTo>
                      <a:pt x="171655" y="13526"/>
                      <a:pt x="166642" y="11521"/>
                      <a:pt x="161429" y="10920"/>
                    </a:cubicBezTo>
                    <a:cubicBezTo>
                      <a:pt x="130550" y="6909"/>
                      <a:pt x="99270" y="4303"/>
                      <a:pt x="68190" y="5105"/>
                    </a:cubicBezTo>
                    <a:cubicBezTo>
                      <a:pt x="57162" y="5305"/>
                      <a:pt x="45732" y="6709"/>
                      <a:pt x="35707" y="12925"/>
                    </a:cubicBezTo>
                    <a:cubicBezTo>
                      <a:pt x="34103" y="13927"/>
                      <a:pt x="31897" y="14729"/>
                      <a:pt x="32098" y="17135"/>
                    </a:cubicBezTo>
                    <a:cubicBezTo>
                      <a:pt x="32298" y="19943"/>
                      <a:pt x="34704" y="20344"/>
                      <a:pt x="36910" y="20945"/>
                    </a:cubicBezTo>
                    <a:cubicBezTo>
                      <a:pt x="40720" y="21747"/>
                      <a:pt x="44329" y="22349"/>
                      <a:pt x="47537" y="25156"/>
                    </a:cubicBezTo>
                    <a:cubicBezTo>
                      <a:pt x="38313" y="23953"/>
                      <a:pt x="29090" y="25156"/>
                      <a:pt x="20067" y="22549"/>
                    </a:cubicBezTo>
                    <a:cubicBezTo>
                      <a:pt x="18262" y="21948"/>
                      <a:pt x="15655" y="21948"/>
                      <a:pt x="15254" y="19742"/>
                    </a:cubicBezTo>
                    <a:cubicBezTo>
                      <a:pt x="14653" y="16935"/>
                      <a:pt x="17460" y="16133"/>
                      <a:pt x="19265" y="15130"/>
                    </a:cubicBezTo>
                    <a:cubicBezTo>
                      <a:pt x="26283" y="11120"/>
                      <a:pt x="33902" y="8313"/>
                      <a:pt x="41722" y="6709"/>
                    </a:cubicBezTo>
                    <a:cubicBezTo>
                      <a:pt x="69995" y="894"/>
                      <a:pt x="98668" y="4303"/>
                      <a:pt x="127141" y="4303"/>
                    </a:cubicBezTo>
                    <a:cubicBezTo>
                      <a:pt x="128745" y="4303"/>
                      <a:pt x="130349" y="5706"/>
                      <a:pt x="132154" y="2899"/>
                    </a:cubicBezTo>
                    <a:cubicBezTo>
                      <a:pt x="125737" y="2498"/>
                      <a:pt x="119722" y="2097"/>
                      <a:pt x="113907" y="1696"/>
                    </a:cubicBezTo>
                    <a:cubicBezTo>
                      <a:pt x="84231" y="-911"/>
                      <a:pt x="54555" y="-1512"/>
                      <a:pt x="25481" y="7310"/>
                    </a:cubicBezTo>
                    <a:cubicBezTo>
                      <a:pt x="17661" y="9717"/>
                      <a:pt x="9640" y="12323"/>
                      <a:pt x="2823" y="17336"/>
                    </a:cubicBezTo>
                    <a:cubicBezTo>
                      <a:pt x="-1188" y="20344"/>
                      <a:pt x="-987" y="22750"/>
                      <a:pt x="3825" y="24554"/>
                    </a:cubicBezTo>
                    <a:cubicBezTo>
                      <a:pt x="5630" y="25156"/>
                      <a:pt x="7635" y="25557"/>
                      <a:pt x="9440" y="25958"/>
                    </a:cubicBezTo>
                    <a:cubicBezTo>
                      <a:pt x="35707" y="29968"/>
                      <a:pt x="62175" y="31773"/>
                      <a:pt x="88843" y="32976"/>
                    </a:cubicBezTo>
                    <a:cubicBezTo>
                      <a:pt x="119321" y="34380"/>
                      <a:pt x="149799" y="33578"/>
                      <a:pt x="180077" y="30169"/>
                    </a:cubicBezTo>
                    <a:cubicBezTo>
                      <a:pt x="189100" y="29166"/>
                      <a:pt x="198123" y="28164"/>
                      <a:pt x="206544" y="24554"/>
                    </a:cubicBezTo>
                    <a:cubicBezTo>
                      <a:pt x="208349" y="23752"/>
                      <a:pt x="210354" y="22950"/>
                      <a:pt x="210555" y="20745"/>
                    </a:cubicBezTo>
                    <a:cubicBezTo>
                      <a:pt x="210555" y="17135"/>
                      <a:pt x="208148" y="16333"/>
                      <a:pt x="206143" y="15531"/>
                    </a:cubicBezTo>
                    <a:close/>
                    <a:moveTo>
                      <a:pt x="50545" y="17938"/>
                    </a:moveTo>
                    <a:cubicBezTo>
                      <a:pt x="50545" y="15331"/>
                      <a:pt x="53553" y="15331"/>
                      <a:pt x="55558" y="14729"/>
                    </a:cubicBezTo>
                    <a:cubicBezTo>
                      <a:pt x="69193" y="10117"/>
                      <a:pt x="83429" y="10719"/>
                      <a:pt x="97465" y="9516"/>
                    </a:cubicBezTo>
                    <a:cubicBezTo>
                      <a:pt x="117516" y="7912"/>
                      <a:pt x="137367" y="7310"/>
                      <a:pt x="157017" y="11521"/>
                    </a:cubicBezTo>
                    <a:cubicBezTo>
                      <a:pt x="159424" y="12123"/>
                      <a:pt x="163434" y="11521"/>
                      <a:pt x="163434" y="14930"/>
                    </a:cubicBezTo>
                    <a:cubicBezTo>
                      <a:pt x="163434" y="17737"/>
                      <a:pt x="159624" y="17135"/>
                      <a:pt x="157418" y="17737"/>
                    </a:cubicBezTo>
                    <a:cubicBezTo>
                      <a:pt x="123732" y="24955"/>
                      <a:pt x="89845" y="24755"/>
                      <a:pt x="55758" y="20544"/>
                    </a:cubicBezTo>
                    <a:cubicBezTo>
                      <a:pt x="53753" y="20143"/>
                      <a:pt x="50545" y="20544"/>
                      <a:pt x="50545" y="17938"/>
                    </a:cubicBezTo>
                    <a:close/>
                  </a:path>
                </a:pathLst>
              </a:custGeom>
              <a:solidFill>
                <a:srgbClr val="CFCFCF"/>
              </a:solidFill>
              <a:ln w="19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5" name="Freeform: Shape 264">
                <a:extLst>
                  <a:ext uri="{FF2B5EF4-FFF2-40B4-BE49-F238E27FC236}">
                    <a16:creationId xmlns:a16="http://schemas.microsoft.com/office/drawing/2014/main" xmlns="" id="{70B1721D-AFFD-4570-927B-A052FA15E4DC}"/>
                  </a:ext>
                </a:extLst>
              </p:cNvPr>
              <p:cNvSpPr/>
              <p:nvPr/>
            </p:nvSpPr>
            <p:spPr>
              <a:xfrm>
                <a:off x="2083233" y="3645493"/>
                <a:ext cx="68175" cy="8021"/>
              </a:xfrm>
              <a:custGeom>
                <a:avLst/>
                <a:gdLst>
                  <a:gd name="connsiteX0" fmla="*/ 57547 w 68174"/>
                  <a:gd name="connsiteY0" fmla="*/ 8722 h 8020"/>
                  <a:gd name="connsiteX1" fmla="*/ 69979 w 68174"/>
                  <a:gd name="connsiteY1" fmla="*/ 5915 h 8020"/>
                  <a:gd name="connsiteX2" fmla="*/ 64966 w 68174"/>
                  <a:gd name="connsiteY2" fmla="*/ 3108 h 8020"/>
                  <a:gd name="connsiteX3" fmla="*/ 43912 w 68174"/>
                  <a:gd name="connsiteY3" fmla="*/ 702 h 8020"/>
                  <a:gd name="connsiteX4" fmla="*/ 5213 w 68174"/>
                  <a:gd name="connsiteY4" fmla="*/ 501 h 8020"/>
                  <a:gd name="connsiteX5" fmla="*/ 0 w 68174"/>
                  <a:gd name="connsiteY5" fmla="*/ 3308 h 8020"/>
                  <a:gd name="connsiteX6" fmla="*/ 5213 w 68174"/>
                  <a:gd name="connsiteY6" fmla="*/ 6116 h 8020"/>
                  <a:gd name="connsiteX7" fmla="*/ 57547 w 68174"/>
                  <a:gd name="connsiteY7" fmla="*/ 8722 h 8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8174" h="8020">
                    <a:moveTo>
                      <a:pt x="57547" y="8722"/>
                    </a:moveTo>
                    <a:cubicBezTo>
                      <a:pt x="61558" y="8522"/>
                      <a:pt x="66169" y="8522"/>
                      <a:pt x="69979" y="5915"/>
                    </a:cubicBezTo>
                    <a:cubicBezTo>
                      <a:pt x="68977" y="2907"/>
                      <a:pt x="66771" y="3308"/>
                      <a:pt x="64966" y="3108"/>
                    </a:cubicBezTo>
                    <a:cubicBezTo>
                      <a:pt x="57948" y="2306"/>
                      <a:pt x="50930" y="1303"/>
                      <a:pt x="43912" y="702"/>
                    </a:cubicBezTo>
                    <a:cubicBezTo>
                      <a:pt x="31080" y="-301"/>
                      <a:pt x="18046" y="-100"/>
                      <a:pt x="5213" y="501"/>
                    </a:cubicBezTo>
                    <a:cubicBezTo>
                      <a:pt x="3208" y="501"/>
                      <a:pt x="0" y="702"/>
                      <a:pt x="0" y="3308"/>
                    </a:cubicBezTo>
                    <a:cubicBezTo>
                      <a:pt x="0" y="6316"/>
                      <a:pt x="3208" y="5514"/>
                      <a:pt x="5213" y="6116"/>
                    </a:cubicBezTo>
                    <a:cubicBezTo>
                      <a:pt x="22458" y="9925"/>
                      <a:pt x="39902" y="9324"/>
                      <a:pt x="57547" y="8722"/>
                    </a:cubicBezTo>
                    <a:close/>
                  </a:path>
                </a:pathLst>
              </a:custGeom>
              <a:solidFill>
                <a:srgbClr val="CFCFCF"/>
              </a:solidFill>
              <a:ln w="19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6" name="Freeform: Shape 265">
                <a:extLst>
                  <a:ext uri="{FF2B5EF4-FFF2-40B4-BE49-F238E27FC236}">
                    <a16:creationId xmlns:a16="http://schemas.microsoft.com/office/drawing/2014/main" xmlns="" id="{0ADA7742-E755-4ACF-A844-70F1CE9B4685}"/>
                  </a:ext>
                </a:extLst>
              </p:cNvPr>
              <p:cNvSpPr/>
              <p:nvPr/>
            </p:nvSpPr>
            <p:spPr>
              <a:xfrm>
                <a:off x="1624045" y="2817339"/>
                <a:ext cx="1040665" cy="840152"/>
              </a:xfrm>
              <a:custGeom>
                <a:avLst/>
                <a:gdLst>
                  <a:gd name="connsiteX0" fmla="*/ 1040878 w 1040664"/>
                  <a:gd name="connsiteY0" fmla="*/ 482369 h 840151"/>
                  <a:gd name="connsiteX1" fmla="*/ 1039274 w 1040664"/>
                  <a:gd name="connsiteY1" fmla="*/ 467932 h 840151"/>
                  <a:gd name="connsiteX2" fmla="*/ 954256 w 1040664"/>
                  <a:gd name="connsiteY2" fmla="*/ 309526 h 840151"/>
                  <a:gd name="connsiteX3" fmla="*/ 904529 w 1040664"/>
                  <a:gd name="connsiteY3" fmla="*/ 270025 h 840151"/>
                  <a:gd name="connsiteX4" fmla="*/ 904529 w 1040664"/>
                  <a:gd name="connsiteY4" fmla="*/ 270025 h 840151"/>
                  <a:gd name="connsiteX5" fmla="*/ 900518 w 1040664"/>
                  <a:gd name="connsiteY5" fmla="*/ 266817 h 840151"/>
                  <a:gd name="connsiteX6" fmla="*/ 773393 w 1040664"/>
                  <a:gd name="connsiteY6" fmla="*/ 209670 h 840151"/>
                  <a:gd name="connsiteX7" fmla="*/ 705018 w 1040664"/>
                  <a:gd name="connsiteY7" fmla="*/ 188015 h 840151"/>
                  <a:gd name="connsiteX8" fmla="*/ 676745 w 1040664"/>
                  <a:gd name="connsiteY8" fmla="*/ 170570 h 840151"/>
                  <a:gd name="connsiteX9" fmla="*/ 651681 w 1040664"/>
                  <a:gd name="connsiteY9" fmla="*/ 149516 h 840151"/>
                  <a:gd name="connsiteX10" fmla="*/ 641054 w 1040664"/>
                  <a:gd name="connsiteY10" fmla="*/ 138488 h 840151"/>
                  <a:gd name="connsiteX11" fmla="*/ 601954 w 1040664"/>
                  <a:gd name="connsiteY11" fmla="*/ 54473 h 840151"/>
                  <a:gd name="connsiteX12" fmla="*/ 578895 w 1040664"/>
                  <a:gd name="connsiteY12" fmla="*/ 2740 h 840151"/>
                  <a:gd name="connsiteX13" fmla="*/ 571476 w 1040664"/>
                  <a:gd name="connsiteY13" fmla="*/ 134 h 840151"/>
                  <a:gd name="connsiteX14" fmla="*/ 562854 w 1040664"/>
                  <a:gd name="connsiteY14" fmla="*/ 15373 h 840151"/>
                  <a:gd name="connsiteX15" fmla="*/ 509317 w 1040664"/>
                  <a:gd name="connsiteY15" fmla="*/ 54272 h 840151"/>
                  <a:gd name="connsiteX16" fmla="*/ 476834 w 1040664"/>
                  <a:gd name="connsiteY16" fmla="*/ 50262 h 840151"/>
                  <a:gd name="connsiteX17" fmla="*/ 440140 w 1040664"/>
                  <a:gd name="connsiteY17" fmla="*/ 24396 h 840151"/>
                  <a:gd name="connsiteX18" fmla="*/ 433723 w 1040664"/>
                  <a:gd name="connsiteY18" fmla="*/ 15573 h 840151"/>
                  <a:gd name="connsiteX19" fmla="*/ 418885 w 1040664"/>
                  <a:gd name="connsiteY19" fmla="*/ 17177 h 840151"/>
                  <a:gd name="connsiteX20" fmla="*/ 405451 w 1040664"/>
                  <a:gd name="connsiteY20" fmla="*/ 61491 h 840151"/>
                  <a:gd name="connsiteX21" fmla="*/ 367754 w 1040664"/>
                  <a:gd name="connsiteY21" fmla="*/ 139089 h 840151"/>
                  <a:gd name="connsiteX22" fmla="*/ 303189 w 1040664"/>
                  <a:gd name="connsiteY22" fmla="*/ 201650 h 840151"/>
                  <a:gd name="connsiteX23" fmla="*/ 347502 w 1040664"/>
                  <a:gd name="connsiteY23" fmla="*/ 159341 h 840151"/>
                  <a:gd name="connsiteX24" fmla="*/ 358130 w 1040664"/>
                  <a:gd name="connsiteY24" fmla="*/ 147711 h 840151"/>
                  <a:gd name="connsiteX25" fmla="*/ 367353 w 1040664"/>
                  <a:gd name="connsiteY25" fmla="*/ 139490 h 840151"/>
                  <a:gd name="connsiteX26" fmla="*/ 369759 w 1040664"/>
                  <a:gd name="connsiteY26" fmla="*/ 135681 h 840151"/>
                  <a:gd name="connsiteX27" fmla="*/ 370962 w 1040664"/>
                  <a:gd name="connsiteY27" fmla="*/ 125254 h 840151"/>
                  <a:gd name="connsiteX28" fmla="*/ 370962 w 1040664"/>
                  <a:gd name="connsiteY28" fmla="*/ 122246 h 840151"/>
                  <a:gd name="connsiteX29" fmla="*/ 367153 w 1040664"/>
                  <a:gd name="connsiteY29" fmla="*/ 126658 h 840151"/>
                  <a:gd name="connsiteX30" fmla="*/ 276721 w 1040664"/>
                  <a:gd name="connsiteY30" fmla="*/ 214282 h 840151"/>
                  <a:gd name="connsiteX31" fmla="*/ 136963 w 1040664"/>
                  <a:gd name="connsiteY31" fmla="*/ 295490 h 840151"/>
                  <a:gd name="connsiteX32" fmla="*/ 54352 w 1040664"/>
                  <a:gd name="connsiteY32" fmla="*/ 359053 h 840151"/>
                  <a:gd name="connsiteX33" fmla="*/ 47133 w 1040664"/>
                  <a:gd name="connsiteY33" fmla="*/ 371485 h 840151"/>
                  <a:gd name="connsiteX34" fmla="*/ 18259 w 1040664"/>
                  <a:gd name="connsiteY34" fmla="*/ 424420 h 840151"/>
                  <a:gd name="connsiteX35" fmla="*/ 3020 w 1040664"/>
                  <a:gd name="connsiteY35" fmla="*/ 484173 h 840151"/>
                  <a:gd name="connsiteX36" fmla="*/ 3020 w 1040664"/>
                  <a:gd name="connsiteY36" fmla="*/ 484173 h 840151"/>
                  <a:gd name="connsiteX37" fmla="*/ 414 w 1040664"/>
                  <a:gd name="connsiteY37" fmla="*/ 506430 h 840151"/>
                  <a:gd name="connsiteX38" fmla="*/ 10640 w 1040664"/>
                  <a:gd name="connsiteY38" fmla="*/ 579217 h 840151"/>
                  <a:gd name="connsiteX39" fmla="*/ 20665 w 1040664"/>
                  <a:gd name="connsiteY39" fmla="*/ 613304 h 840151"/>
                  <a:gd name="connsiteX40" fmla="*/ 22671 w 1040664"/>
                  <a:gd name="connsiteY40" fmla="*/ 618718 h 840151"/>
                  <a:gd name="connsiteX41" fmla="*/ 120120 w 1040664"/>
                  <a:gd name="connsiteY41" fmla="*/ 745643 h 840151"/>
                  <a:gd name="connsiteX42" fmla="*/ 222783 w 1040664"/>
                  <a:gd name="connsiteY42" fmla="*/ 797776 h 840151"/>
                  <a:gd name="connsiteX43" fmla="*/ 231606 w 1040664"/>
                  <a:gd name="connsiteY43" fmla="*/ 799180 h 840151"/>
                  <a:gd name="connsiteX44" fmla="*/ 231606 w 1040664"/>
                  <a:gd name="connsiteY44" fmla="*/ 799180 h 840151"/>
                  <a:gd name="connsiteX45" fmla="*/ 231606 w 1040664"/>
                  <a:gd name="connsiteY45" fmla="*/ 799180 h 840151"/>
                  <a:gd name="connsiteX46" fmla="*/ 290356 w 1040664"/>
                  <a:gd name="connsiteY46" fmla="*/ 821036 h 840151"/>
                  <a:gd name="connsiteX47" fmla="*/ 352114 w 1040664"/>
                  <a:gd name="connsiteY47" fmla="*/ 840486 h 840151"/>
                  <a:gd name="connsiteX48" fmla="*/ 360736 w 1040664"/>
                  <a:gd name="connsiteY48" fmla="*/ 838080 h 840151"/>
                  <a:gd name="connsiteX49" fmla="*/ 363543 w 1040664"/>
                  <a:gd name="connsiteY49" fmla="*/ 837879 h 840151"/>
                  <a:gd name="connsiteX50" fmla="*/ 372366 w 1040664"/>
                  <a:gd name="connsiteY50" fmla="*/ 832866 h 840151"/>
                  <a:gd name="connsiteX51" fmla="*/ 412268 w 1040664"/>
                  <a:gd name="connsiteY51" fmla="*/ 815622 h 840151"/>
                  <a:gd name="connsiteX52" fmla="*/ 441744 w 1040664"/>
                  <a:gd name="connsiteY52" fmla="*/ 811010 h 840151"/>
                  <a:gd name="connsiteX53" fmla="*/ 508515 w 1040664"/>
                  <a:gd name="connsiteY53" fmla="*/ 810609 h 840151"/>
                  <a:gd name="connsiteX54" fmla="*/ 570473 w 1040664"/>
                  <a:gd name="connsiteY54" fmla="*/ 819632 h 840151"/>
                  <a:gd name="connsiteX55" fmla="*/ 608972 w 1040664"/>
                  <a:gd name="connsiteY55" fmla="*/ 834671 h 840151"/>
                  <a:gd name="connsiteX56" fmla="*/ 615789 w 1040664"/>
                  <a:gd name="connsiteY56" fmla="*/ 837077 h 840151"/>
                  <a:gd name="connsiteX57" fmla="*/ 617193 w 1040664"/>
                  <a:gd name="connsiteY57" fmla="*/ 837478 h 840151"/>
                  <a:gd name="connsiteX58" fmla="*/ 637645 w 1040664"/>
                  <a:gd name="connsiteY58" fmla="*/ 836475 h 840151"/>
                  <a:gd name="connsiteX59" fmla="*/ 687373 w 1040664"/>
                  <a:gd name="connsiteY59" fmla="*/ 826851 h 840151"/>
                  <a:gd name="connsiteX60" fmla="*/ 739105 w 1040664"/>
                  <a:gd name="connsiteY60" fmla="*/ 813416 h 840151"/>
                  <a:gd name="connsiteX61" fmla="*/ 814899 w 1040664"/>
                  <a:gd name="connsiteY61" fmla="*/ 788954 h 840151"/>
                  <a:gd name="connsiteX62" fmla="*/ 885079 w 1040664"/>
                  <a:gd name="connsiteY62" fmla="*/ 756070 h 840151"/>
                  <a:gd name="connsiteX63" fmla="*/ 950446 w 1040664"/>
                  <a:gd name="connsiteY63" fmla="*/ 711355 h 840151"/>
                  <a:gd name="connsiteX64" fmla="*/ 970698 w 1040664"/>
                  <a:gd name="connsiteY64" fmla="*/ 691304 h 840151"/>
                  <a:gd name="connsiteX65" fmla="*/ 990750 w 1040664"/>
                  <a:gd name="connsiteY65" fmla="*/ 665638 h 840151"/>
                  <a:gd name="connsiteX66" fmla="*/ 1014410 w 1040664"/>
                  <a:gd name="connsiteY66" fmla="*/ 626337 h 840151"/>
                  <a:gd name="connsiteX67" fmla="*/ 1014410 w 1040664"/>
                  <a:gd name="connsiteY67" fmla="*/ 626337 h 840151"/>
                  <a:gd name="connsiteX68" fmla="*/ 1030251 w 1040664"/>
                  <a:gd name="connsiteY68" fmla="*/ 585031 h 840151"/>
                  <a:gd name="connsiteX69" fmla="*/ 1030251 w 1040664"/>
                  <a:gd name="connsiteY69" fmla="*/ 585031 h 840151"/>
                  <a:gd name="connsiteX70" fmla="*/ 1030251 w 1040664"/>
                  <a:gd name="connsiteY70" fmla="*/ 585031 h 840151"/>
                  <a:gd name="connsiteX71" fmla="*/ 1040677 w 1040664"/>
                  <a:gd name="connsiteY71" fmla="*/ 529489 h 840151"/>
                  <a:gd name="connsiteX72" fmla="*/ 1040677 w 1040664"/>
                  <a:gd name="connsiteY72" fmla="*/ 529489 h 840151"/>
                  <a:gd name="connsiteX73" fmla="*/ 1040677 w 1040664"/>
                  <a:gd name="connsiteY73" fmla="*/ 529489 h 840151"/>
                  <a:gd name="connsiteX74" fmla="*/ 1041880 w 1040664"/>
                  <a:gd name="connsiteY74" fmla="*/ 529289 h 840151"/>
                  <a:gd name="connsiteX75" fmla="*/ 1041880 w 1040664"/>
                  <a:gd name="connsiteY75" fmla="*/ 482369 h 840151"/>
                  <a:gd name="connsiteX76" fmla="*/ 1040878 w 1040664"/>
                  <a:gd name="connsiteY76" fmla="*/ 482369 h 840151"/>
                  <a:gd name="connsiteX77" fmla="*/ 326849 w 1040664"/>
                  <a:gd name="connsiteY77" fmla="*/ 830661 h 840151"/>
                  <a:gd name="connsiteX78" fmla="*/ 231004 w 1040664"/>
                  <a:gd name="connsiteY78" fmla="*/ 795370 h 840151"/>
                  <a:gd name="connsiteX79" fmla="*/ 225991 w 1040664"/>
                  <a:gd name="connsiteY79" fmla="*/ 793165 h 840151"/>
                  <a:gd name="connsiteX80" fmla="*/ 181076 w 1040664"/>
                  <a:gd name="connsiteY80" fmla="*/ 774116 h 840151"/>
                  <a:gd name="connsiteX81" fmla="*/ 104681 w 1040664"/>
                  <a:gd name="connsiteY81" fmla="*/ 727196 h 840151"/>
                  <a:gd name="connsiteX82" fmla="*/ 100670 w 1040664"/>
                  <a:gd name="connsiteY82" fmla="*/ 723787 h 840151"/>
                  <a:gd name="connsiteX83" fmla="*/ 96259 w 1040664"/>
                  <a:gd name="connsiteY83" fmla="*/ 720178 h 840151"/>
                  <a:gd name="connsiteX84" fmla="*/ 95056 w 1040664"/>
                  <a:gd name="connsiteY84" fmla="*/ 718975 h 840151"/>
                  <a:gd name="connsiteX85" fmla="*/ 183683 w 1040664"/>
                  <a:gd name="connsiteY85" fmla="*/ 773314 h 840151"/>
                  <a:gd name="connsiteX86" fmla="*/ 253261 w 1040664"/>
                  <a:gd name="connsiteY86" fmla="*/ 800985 h 840151"/>
                  <a:gd name="connsiteX87" fmla="*/ 346299 w 1040664"/>
                  <a:gd name="connsiteY87" fmla="*/ 833668 h 840151"/>
                  <a:gd name="connsiteX88" fmla="*/ 357127 w 1040664"/>
                  <a:gd name="connsiteY88" fmla="*/ 837478 h 840151"/>
                  <a:gd name="connsiteX89" fmla="*/ 326849 w 1040664"/>
                  <a:gd name="connsiteY89" fmla="*/ 830661 h 840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040664" h="840151">
                    <a:moveTo>
                      <a:pt x="1040878" y="482369"/>
                    </a:moveTo>
                    <a:cubicBezTo>
                      <a:pt x="1040477" y="477556"/>
                      <a:pt x="1040076" y="472744"/>
                      <a:pt x="1039274" y="467932"/>
                    </a:cubicBezTo>
                    <a:cubicBezTo>
                      <a:pt x="1030251" y="404770"/>
                      <a:pt x="1000374" y="352837"/>
                      <a:pt x="954256" y="309526"/>
                    </a:cubicBezTo>
                    <a:cubicBezTo>
                      <a:pt x="939218" y="294287"/>
                      <a:pt x="922575" y="281253"/>
                      <a:pt x="904529" y="270025"/>
                    </a:cubicBezTo>
                    <a:cubicBezTo>
                      <a:pt x="904529" y="270025"/>
                      <a:pt x="904529" y="270025"/>
                      <a:pt x="904529" y="270025"/>
                    </a:cubicBezTo>
                    <a:cubicBezTo>
                      <a:pt x="903125" y="269022"/>
                      <a:pt x="901922" y="267819"/>
                      <a:pt x="900518" y="266817"/>
                    </a:cubicBezTo>
                    <a:cubicBezTo>
                      <a:pt x="860817" y="241953"/>
                      <a:pt x="818308" y="223105"/>
                      <a:pt x="773393" y="209670"/>
                    </a:cubicBezTo>
                    <a:cubicBezTo>
                      <a:pt x="750534" y="202853"/>
                      <a:pt x="727074" y="197639"/>
                      <a:pt x="705018" y="188015"/>
                    </a:cubicBezTo>
                    <a:cubicBezTo>
                      <a:pt x="695995" y="181598"/>
                      <a:pt x="685167" y="178190"/>
                      <a:pt x="676745" y="170570"/>
                    </a:cubicBezTo>
                    <a:cubicBezTo>
                      <a:pt x="668324" y="163753"/>
                      <a:pt x="658499" y="158339"/>
                      <a:pt x="651681" y="149516"/>
                    </a:cubicBezTo>
                    <a:cubicBezTo>
                      <a:pt x="648273" y="145706"/>
                      <a:pt x="644463" y="142498"/>
                      <a:pt x="641054" y="138488"/>
                    </a:cubicBezTo>
                    <a:cubicBezTo>
                      <a:pt x="621003" y="113624"/>
                      <a:pt x="610777" y="84550"/>
                      <a:pt x="601954" y="54473"/>
                    </a:cubicBezTo>
                    <a:cubicBezTo>
                      <a:pt x="596540" y="36226"/>
                      <a:pt x="590324" y="18380"/>
                      <a:pt x="578895" y="2740"/>
                    </a:cubicBezTo>
                    <a:cubicBezTo>
                      <a:pt x="577090" y="134"/>
                      <a:pt x="574484" y="-267"/>
                      <a:pt x="571476" y="134"/>
                    </a:cubicBezTo>
                    <a:cubicBezTo>
                      <a:pt x="564859" y="3141"/>
                      <a:pt x="564057" y="9758"/>
                      <a:pt x="562854" y="15373"/>
                    </a:cubicBezTo>
                    <a:cubicBezTo>
                      <a:pt x="558242" y="34822"/>
                      <a:pt x="531373" y="53871"/>
                      <a:pt x="509317" y="54272"/>
                    </a:cubicBezTo>
                    <a:cubicBezTo>
                      <a:pt x="498288" y="54473"/>
                      <a:pt x="487461" y="52067"/>
                      <a:pt x="476834" y="50262"/>
                    </a:cubicBezTo>
                    <a:cubicBezTo>
                      <a:pt x="460592" y="47455"/>
                      <a:pt x="447759" y="39635"/>
                      <a:pt x="440140" y="24396"/>
                    </a:cubicBezTo>
                    <a:cubicBezTo>
                      <a:pt x="438535" y="21187"/>
                      <a:pt x="436330" y="18180"/>
                      <a:pt x="433723" y="15573"/>
                    </a:cubicBezTo>
                    <a:cubicBezTo>
                      <a:pt x="426705" y="8355"/>
                      <a:pt x="424299" y="8756"/>
                      <a:pt x="418885" y="17177"/>
                    </a:cubicBezTo>
                    <a:cubicBezTo>
                      <a:pt x="414875" y="32015"/>
                      <a:pt x="410263" y="46853"/>
                      <a:pt x="405451" y="61491"/>
                    </a:cubicBezTo>
                    <a:cubicBezTo>
                      <a:pt x="396428" y="89162"/>
                      <a:pt x="385800" y="115629"/>
                      <a:pt x="367754" y="139089"/>
                    </a:cubicBezTo>
                    <a:cubicBezTo>
                      <a:pt x="349106" y="163352"/>
                      <a:pt x="328053" y="184405"/>
                      <a:pt x="303189" y="201650"/>
                    </a:cubicBezTo>
                    <a:cubicBezTo>
                      <a:pt x="319230" y="188817"/>
                      <a:pt x="333466" y="174179"/>
                      <a:pt x="347502" y="159341"/>
                    </a:cubicBezTo>
                    <a:cubicBezTo>
                      <a:pt x="351112" y="155532"/>
                      <a:pt x="354721" y="151922"/>
                      <a:pt x="358130" y="147711"/>
                    </a:cubicBezTo>
                    <a:cubicBezTo>
                      <a:pt x="361137" y="144904"/>
                      <a:pt x="364145" y="142097"/>
                      <a:pt x="367353" y="139490"/>
                    </a:cubicBezTo>
                    <a:cubicBezTo>
                      <a:pt x="368155" y="138287"/>
                      <a:pt x="368957" y="137084"/>
                      <a:pt x="369759" y="135681"/>
                    </a:cubicBezTo>
                    <a:cubicBezTo>
                      <a:pt x="369358" y="132071"/>
                      <a:pt x="373168" y="129064"/>
                      <a:pt x="370962" y="125254"/>
                    </a:cubicBezTo>
                    <a:cubicBezTo>
                      <a:pt x="370962" y="124251"/>
                      <a:pt x="370962" y="123249"/>
                      <a:pt x="370962" y="122246"/>
                    </a:cubicBezTo>
                    <a:cubicBezTo>
                      <a:pt x="369759" y="123650"/>
                      <a:pt x="368356" y="125053"/>
                      <a:pt x="367153" y="126658"/>
                    </a:cubicBezTo>
                    <a:cubicBezTo>
                      <a:pt x="342088" y="161146"/>
                      <a:pt x="312011" y="190421"/>
                      <a:pt x="276721" y="214282"/>
                    </a:cubicBezTo>
                    <a:cubicBezTo>
                      <a:pt x="232007" y="244560"/>
                      <a:pt x="183683" y="268621"/>
                      <a:pt x="136963" y="295490"/>
                    </a:cubicBezTo>
                    <a:cubicBezTo>
                      <a:pt x="106485" y="312935"/>
                      <a:pt x="78213" y="333187"/>
                      <a:pt x="54352" y="359053"/>
                    </a:cubicBezTo>
                    <a:cubicBezTo>
                      <a:pt x="51143" y="362662"/>
                      <a:pt x="47334" y="366071"/>
                      <a:pt x="47133" y="371485"/>
                    </a:cubicBezTo>
                    <a:cubicBezTo>
                      <a:pt x="35303" y="387927"/>
                      <a:pt x="25077" y="405171"/>
                      <a:pt x="18259" y="424420"/>
                    </a:cubicBezTo>
                    <a:cubicBezTo>
                      <a:pt x="11241" y="443870"/>
                      <a:pt x="6028" y="463721"/>
                      <a:pt x="3020" y="484173"/>
                    </a:cubicBezTo>
                    <a:cubicBezTo>
                      <a:pt x="3020" y="484173"/>
                      <a:pt x="3020" y="484173"/>
                      <a:pt x="3020" y="484173"/>
                    </a:cubicBezTo>
                    <a:cubicBezTo>
                      <a:pt x="213" y="491392"/>
                      <a:pt x="-589" y="498811"/>
                      <a:pt x="414" y="506430"/>
                    </a:cubicBezTo>
                    <a:cubicBezTo>
                      <a:pt x="3020" y="530692"/>
                      <a:pt x="4624" y="555355"/>
                      <a:pt x="10640" y="579217"/>
                    </a:cubicBezTo>
                    <a:cubicBezTo>
                      <a:pt x="13447" y="590646"/>
                      <a:pt x="14851" y="602677"/>
                      <a:pt x="20665" y="613304"/>
                    </a:cubicBezTo>
                    <a:cubicBezTo>
                      <a:pt x="21267" y="615108"/>
                      <a:pt x="22069" y="616913"/>
                      <a:pt x="22671" y="618718"/>
                    </a:cubicBezTo>
                    <a:cubicBezTo>
                      <a:pt x="41118" y="671854"/>
                      <a:pt x="74403" y="713561"/>
                      <a:pt x="120120" y="745643"/>
                    </a:cubicBezTo>
                    <a:cubicBezTo>
                      <a:pt x="151801" y="767900"/>
                      <a:pt x="186891" y="783740"/>
                      <a:pt x="222783" y="797776"/>
                    </a:cubicBezTo>
                    <a:cubicBezTo>
                      <a:pt x="225791" y="798177"/>
                      <a:pt x="228598" y="798779"/>
                      <a:pt x="231606" y="799180"/>
                    </a:cubicBezTo>
                    <a:cubicBezTo>
                      <a:pt x="231606" y="799180"/>
                      <a:pt x="231606" y="799180"/>
                      <a:pt x="231606" y="799180"/>
                    </a:cubicBezTo>
                    <a:lnTo>
                      <a:pt x="231606" y="799180"/>
                    </a:lnTo>
                    <a:cubicBezTo>
                      <a:pt x="250855" y="807401"/>
                      <a:pt x="270505" y="814018"/>
                      <a:pt x="290356" y="821036"/>
                    </a:cubicBezTo>
                    <a:cubicBezTo>
                      <a:pt x="310808" y="828254"/>
                      <a:pt x="330659" y="836475"/>
                      <a:pt x="352114" y="840486"/>
                    </a:cubicBezTo>
                    <a:cubicBezTo>
                      <a:pt x="355322" y="841087"/>
                      <a:pt x="359734" y="844296"/>
                      <a:pt x="360736" y="838080"/>
                    </a:cubicBezTo>
                    <a:cubicBezTo>
                      <a:pt x="361739" y="838080"/>
                      <a:pt x="362541" y="838080"/>
                      <a:pt x="363543" y="837879"/>
                    </a:cubicBezTo>
                    <a:cubicBezTo>
                      <a:pt x="366952" y="836877"/>
                      <a:pt x="369559" y="834671"/>
                      <a:pt x="372366" y="832866"/>
                    </a:cubicBezTo>
                    <a:cubicBezTo>
                      <a:pt x="384397" y="824445"/>
                      <a:pt x="397430" y="818028"/>
                      <a:pt x="412268" y="815622"/>
                    </a:cubicBezTo>
                    <a:cubicBezTo>
                      <a:pt x="422093" y="814018"/>
                      <a:pt x="431919" y="812614"/>
                      <a:pt x="441744" y="811010"/>
                    </a:cubicBezTo>
                    <a:cubicBezTo>
                      <a:pt x="464001" y="807201"/>
                      <a:pt x="486258" y="807201"/>
                      <a:pt x="508515" y="810609"/>
                    </a:cubicBezTo>
                    <a:cubicBezTo>
                      <a:pt x="529168" y="813817"/>
                      <a:pt x="549620" y="817627"/>
                      <a:pt x="570473" y="819632"/>
                    </a:cubicBezTo>
                    <a:cubicBezTo>
                      <a:pt x="584910" y="821036"/>
                      <a:pt x="597944" y="825046"/>
                      <a:pt x="608972" y="834671"/>
                    </a:cubicBezTo>
                    <a:cubicBezTo>
                      <a:pt x="610777" y="836275"/>
                      <a:pt x="613183" y="837077"/>
                      <a:pt x="615789" y="837077"/>
                    </a:cubicBezTo>
                    <a:cubicBezTo>
                      <a:pt x="616190" y="837278"/>
                      <a:pt x="616792" y="837478"/>
                      <a:pt x="617193" y="837478"/>
                    </a:cubicBezTo>
                    <a:cubicBezTo>
                      <a:pt x="624010" y="838681"/>
                      <a:pt x="630828" y="839082"/>
                      <a:pt x="637645" y="836475"/>
                    </a:cubicBezTo>
                    <a:cubicBezTo>
                      <a:pt x="654087" y="832866"/>
                      <a:pt x="670730" y="829859"/>
                      <a:pt x="687373" y="826851"/>
                    </a:cubicBezTo>
                    <a:cubicBezTo>
                      <a:pt x="704416" y="821637"/>
                      <a:pt x="721861" y="817828"/>
                      <a:pt x="739105" y="813416"/>
                    </a:cubicBezTo>
                    <a:cubicBezTo>
                      <a:pt x="764971" y="806799"/>
                      <a:pt x="790036" y="798378"/>
                      <a:pt x="814899" y="788954"/>
                    </a:cubicBezTo>
                    <a:cubicBezTo>
                      <a:pt x="839161" y="779730"/>
                      <a:pt x="862421" y="768301"/>
                      <a:pt x="885079" y="756070"/>
                    </a:cubicBezTo>
                    <a:cubicBezTo>
                      <a:pt x="907737" y="742435"/>
                      <a:pt x="930395" y="728800"/>
                      <a:pt x="950446" y="711355"/>
                    </a:cubicBezTo>
                    <a:cubicBezTo>
                      <a:pt x="957063" y="704538"/>
                      <a:pt x="964683" y="698723"/>
                      <a:pt x="970698" y="691304"/>
                    </a:cubicBezTo>
                    <a:cubicBezTo>
                      <a:pt x="977716" y="683083"/>
                      <a:pt x="986138" y="675864"/>
                      <a:pt x="990750" y="665638"/>
                    </a:cubicBezTo>
                    <a:cubicBezTo>
                      <a:pt x="999372" y="653006"/>
                      <a:pt x="1008595" y="640574"/>
                      <a:pt x="1014410" y="626337"/>
                    </a:cubicBezTo>
                    <a:cubicBezTo>
                      <a:pt x="1014410" y="626337"/>
                      <a:pt x="1014410" y="626337"/>
                      <a:pt x="1014410" y="626337"/>
                    </a:cubicBezTo>
                    <a:cubicBezTo>
                      <a:pt x="1022030" y="613504"/>
                      <a:pt x="1025839" y="599067"/>
                      <a:pt x="1030251" y="585031"/>
                    </a:cubicBezTo>
                    <a:lnTo>
                      <a:pt x="1030251" y="585031"/>
                    </a:lnTo>
                    <a:lnTo>
                      <a:pt x="1030251" y="585031"/>
                    </a:lnTo>
                    <a:cubicBezTo>
                      <a:pt x="1036868" y="567186"/>
                      <a:pt x="1039073" y="548338"/>
                      <a:pt x="1040677" y="529489"/>
                    </a:cubicBezTo>
                    <a:lnTo>
                      <a:pt x="1040677" y="529489"/>
                    </a:lnTo>
                    <a:cubicBezTo>
                      <a:pt x="1040677" y="529489"/>
                      <a:pt x="1040677" y="529489"/>
                      <a:pt x="1040677" y="529489"/>
                    </a:cubicBezTo>
                    <a:cubicBezTo>
                      <a:pt x="1041078" y="529489"/>
                      <a:pt x="1041479" y="529489"/>
                      <a:pt x="1041880" y="529289"/>
                    </a:cubicBezTo>
                    <a:cubicBezTo>
                      <a:pt x="1041880" y="513649"/>
                      <a:pt x="1041880" y="498009"/>
                      <a:pt x="1041880" y="482369"/>
                    </a:cubicBezTo>
                    <a:cubicBezTo>
                      <a:pt x="1041680" y="482369"/>
                      <a:pt x="1041279" y="482369"/>
                      <a:pt x="1040878" y="482369"/>
                    </a:cubicBezTo>
                    <a:close/>
                    <a:moveTo>
                      <a:pt x="326849" y="830661"/>
                    </a:moveTo>
                    <a:cubicBezTo>
                      <a:pt x="294767" y="819231"/>
                      <a:pt x="262685" y="807802"/>
                      <a:pt x="231004" y="795370"/>
                    </a:cubicBezTo>
                    <a:cubicBezTo>
                      <a:pt x="229801" y="793967"/>
                      <a:pt x="227595" y="793766"/>
                      <a:pt x="225991" y="793165"/>
                    </a:cubicBezTo>
                    <a:cubicBezTo>
                      <a:pt x="210752" y="787350"/>
                      <a:pt x="195714" y="780933"/>
                      <a:pt x="181076" y="774116"/>
                    </a:cubicBezTo>
                    <a:cubicBezTo>
                      <a:pt x="153606" y="761283"/>
                      <a:pt x="127940" y="746044"/>
                      <a:pt x="104681" y="727196"/>
                    </a:cubicBezTo>
                    <a:cubicBezTo>
                      <a:pt x="103277" y="725993"/>
                      <a:pt x="102074" y="724990"/>
                      <a:pt x="100670" y="723787"/>
                    </a:cubicBezTo>
                    <a:cubicBezTo>
                      <a:pt x="99267" y="722584"/>
                      <a:pt x="97663" y="721381"/>
                      <a:pt x="96259" y="720178"/>
                    </a:cubicBezTo>
                    <a:cubicBezTo>
                      <a:pt x="95858" y="719777"/>
                      <a:pt x="95457" y="719376"/>
                      <a:pt x="95056" y="718975"/>
                    </a:cubicBezTo>
                    <a:cubicBezTo>
                      <a:pt x="121524" y="741833"/>
                      <a:pt x="151801" y="758877"/>
                      <a:pt x="183683" y="773314"/>
                    </a:cubicBezTo>
                    <a:cubicBezTo>
                      <a:pt x="206341" y="783740"/>
                      <a:pt x="229801" y="792362"/>
                      <a:pt x="253261" y="800985"/>
                    </a:cubicBezTo>
                    <a:cubicBezTo>
                      <a:pt x="284140" y="812213"/>
                      <a:pt x="315019" y="823643"/>
                      <a:pt x="346299" y="833668"/>
                    </a:cubicBezTo>
                    <a:cubicBezTo>
                      <a:pt x="349909" y="834871"/>
                      <a:pt x="353317" y="836676"/>
                      <a:pt x="357127" y="837478"/>
                    </a:cubicBezTo>
                    <a:cubicBezTo>
                      <a:pt x="346299" y="837478"/>
                      <a:pt x="336474" y="834270"/>
                      <a:pt x="326849" y="830661"/>
                    </a:cubicBezTo>
                    <a:close/>
                  </a:path>
                </a:pathLst>
              </a:custGeom>
              <a:solidFill>
                <a:srgbClr val="C69C6D"/>
              </a:solidFill>
              <a:ln w="19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6" name="Graphic 19">
              <a:extLst>
                <a:ext uri="{FF2B5EF4-FFF2-40B4-BE49-F238E27FC236}">
                  <a16:creationId xmlns:a16="http://schemas.microsoft.com/office/drawing/2014/main" xmlns="" id="{17CF27C5-57EC-4185-BE91-E5976B9135A5}"/>
                </a:ext>
              </a:extLst>
            </p:cNvPr>
            <p:cNvGrpSpPr/>
            <p:nvPr/>
          </p:nvGrpSpPr>
          <p:grpSpPr>
            <a:xfrm>
              <a:off x="4136127" y="3791394"/>
              <a:ext cx="1012292" cy="2122128"/>
              <a:chOff x="4460307" y="0"/>
              <a:chExt cx="3271385" cy="6858000"/>
            </a:xfrm>
          </p:grpSpPr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xmlns="" id="{EB9313B9-7626-46C1-9027-9B585728F5C2}"/>
                  </a:ext>
                </a:extLst>
              </p:cNvPr>
              <p:cNvSpPr/>
              <p:nvPr/>
            </p:nvSpPr>
            <p:spPr>
              <a:xfrm>
                <a:off x="6247204" y="1345681"/>
                <a:ext cx="1485083" cy="5506014"/>
              </a:xfrm>
              <a:custGeom>
                <a:avLst/>
                <a:gdLst>
                  <a:gd name="connsiteX0" fmla="*/ 1479584 w 1485082"/>
                  <a:gd name="connsiteY0" fmla="*/ 0 h 5506014"/>
                  <a:gd name="connsiteX1" fmla="*/ 1484488 w 1485082"/>
                  <a:gd name="connsiteY1" fmla="*/ 38528 h 5506014"/>
                  <a:gd name="connsiteX2" fmla="*/ 1484488 w 1485082"/>
                  <a:gd name="connsiteY2" fmla="*/ 3170512 h 5506014"/>
                  <a:gd name="connsiteX3" fmla="*/ 1485189 w 1485082"/>
                  <a:gd name="connsiteY3" fmla="*/ 4662600 h 5506014"/>
                  <a:gd name="connsiteX4" fmla="*/ 1448061 w 1485082"/>
                  <a:gd name="connsiteY4" fmla="*/ 4724245 h 5506014"/>
                  <a:gd name="connsiteX5" fmla="*/ 16918 w 1485082"/>
                  <a:gd name="connsiteY5" fmla="*/ 5501811 h 5506014"/>
                  <a:gd name="connsiteX6" fmla="*/ 5009 w 1485082"/>
                  <a:gd name="connsiteY6" fmla="*/ 5508817 h 5506014"/>
                  <a:gd name="connsiteX7" fmla="*/ 5710 w 1485082"/>
                  <a:gd name="connsiteY7" fmla="*/ 5505314 h 5506014"/>
                  <a:gd name="connsiteX8" fmla="*/ 2908 w 1485082"/>
                  <a:gd name="connsiteY8" fmla="*/ 5470989 h 5506014"/>
                  <a:gd name="connsiteX9" fmla="*/ 2908 w 1485082"/>
                  <a:gd name="connsiteY9" fmla="*/ 841313 h 5506014"/>
                  <a:gd name="connsiteX10" fmla="*/ 106 w 1485082"/>
                  <a:gd name="connsiteY10" fmla="*/ 806988 h 5506014"/>
                  <a:gd name="connsiteX11" fmla="*/ 106 w 1485082"/>
                  <a:gd name="connsiteY11" fmla="*/ 802085 h 5506014"/>
                  <a:gd name="connsiteX12" fmla="*/ 7811 w 1485082"/>
                  <a:gd name="connsiteY12" fmla="*/ 788775 h 5506014"/>
                  <a:gd name="connsiteX13" fmla="*/ 87670 w 1485082"/>
                  <a:gd name="connsiteY13" fmla="*/ 741841 h 5506014"/>
                  <a:gd name="connsiteX14" fmla="*/ 567520 w 1485082"/>
                  <a:gd name="connsiteY14" fmla="*/ 481951 h 5506014"/>
                  <a:gd name="connsiteX15" fmla="*/ 1138436 w 1485082"/>
                  <a:gd name="connsiteY15" fmla="*/ 170925 h 5506014"/>
                  <a:gd name="connsiteX16" fmla="*/ 1425645 w 1485082"/>
                  <a:gd name="connsiteY16" fmla="*/ 16112 h 5506014"/>
                  <a:gd name="connsiteX17" fmla="*/ 1479584 w 1485082"/>
                  <a:gd name="connsiteY17" fmla="*/ 0 h 5506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485082" h="5506014">
                    <a:moveTo>
                      <a:pt x="1479584" y="0"/>
                    </a:moveTo>
                    <a:cubicBezTo>
                      <a:pt x="1488691" y="11909"/>
                      <a:pt x="1484488" y="25919"/>
                      <a:pt x="1484488" y="38528"/>
                    </a:cubicBezTo>
                    <a:cubicBezTo>
                      <a:pt x="1484488" y="1082289"/>
                      <a:pt x="1484488" y="2126751"/>
                      <a:pt x="1484488" y="3170512"/>
                    </a:cubicBezTo>
                    <a:cubicBezTo>
                      <a:pt x="1484488" y="3667874"/>
                      <a:pt x="1484488" y="4165237"/>
                      <a:pt x="1485189" y="4662600"/>
                    </a:cubicBezTo>
                    <a:cubicBezTo>
                      <a:pt x="1485189" y="4693422"/>
                      <a:pt x="1475381" y="4709534"/>
                      <a:pt x="1448061" y="4724245"/>
                    </a:cubicBezTo>
                    <a:cubicBezTo>
                      <a:pt x="970313" y="4982733"/>
                      <a:pt x="493966" y="5242622"/>
                      <a:pt x="16918" y="5501811"/>
                    </a:cubicBezTo>
                    <a:cubicBezTo>
                      <a:pt x="12715" y="5503913"/>
                      <a:pt x="9212" y="5506014"/>
                      <a:pt x="5009" y="5508817"/>
                    </a:cubicBezTo>
                    <a:cubicBezTo>
                      <a:pt x="5009" y="5507415"/>
                      <a:pt x="5710" y="5506715"/>
                      <a:pt x="5710" y="5505314"/>
                    </a:cubicBezTo>
                    <a:cubicBezTo>
                      <a:pt x="-595" y="5494106"/>
                      <a:pt x="2908" y="5482898"/>
                      <a:pt x="2908" y="5470989"/>
                    </a:cubicBezTo>
                    <a:cubicBezTo>
                      <a:pt x="2908" y="3927764"/>
                      <a:pt x="2908" y="2384539"/>
                      <a:pt x="2908" y="841313"/>
                    </a:cubicBezTo>
                    <a:cubicBezTo>
                      <a:pt x="2908" y="830105"/>
                      <a:pt x="5710" y="818196"/>
                      <a:pt x="106" y="806988"/>
                    </a:cubicBezTo>
                    <a:cubicBezTo>
                      <a:pt x="106" y="804887"/>
                      <a:pt x="106" y="803486"/>
                      <a:pt x="106" y="802085"/>
                    </a:cubicBezTo>
                    <a:cubicBezTo>
                      <a:pt x="-595" y="795780"/>
                      <a:pt x="2207" y="791577"/>
                      <a:pt x="7811" y="788775"/>
                    </a:cubicBezTo>
                    <a:cubicBezTo>
                      <a:pt x="37933" y="778968"/>
                      <a:pt x="60350" y="756552"/>
                      <a:pt x="87670" y="741841"/>
                    </a:cubicBezTo>
                    <a:cubicBezTo>
                      <a:pt x="248087" y="656378"/>
                      <a:pt x="407803" y="568815"/>
                      <a:pt x="567520" y="481951"/>
                    </a:cubicBezTo>
                    <a:cubicBezTo>
                      <a:pt x="757358" y="378276"/>
                      <a:pt x="947897" y="275301"/>
                      <a:pt x="1138436" y="170925"/>
                    </a:cubicBezTo>
                    <a:cubicBezTo>
                      <a:pt x="1233705" y="118386"/>
                      <a:pt x="1328975" y="66549"/>
                      <a:pt x="1425645" y="16112"/>
                    </a:cubicBezTo>
                    <a:cubicBezTo>
                      <a:pt x="1442457" y="7706"/>
                      <a:pt x="1459970" y="0"/>
                      <a:pt x="1479584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9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3" name="Freeform: Shape 242">
                <a:extLst>
                  <a:ext uri="{FF2B5EF4-FFF2-40B4-BE49-F238E27FC236}">
                    <a16:creationId xmlns:a16="http://schemas.microsoft.com/office/drawing/2014/main" xmlns="" id="{622E9D28-730C-441F-9680-DA3CC748FE45}"/>
                  </a:ext>
                </a:extLst>
              </p:cNvPr>
              <p:cNvSpPr/>
              <p:nvPr/>
            </p:nvSpPr>
            <p:spPr>
              <a:xfrm>
                <a:off x="4485121" y="337680"/>
                <a:ext cx="2577879" cy="1807318"/>
              </a:xfrm>
              <a:custGeom>
                <a:avLst/>
                <a:gdLst>
                  <a:gd name="connsiteX0" fmla="*/ 1772696 w 2577879"/>
                  <a:gd name="connsiteY0" fmla="*/ 1805183 h 1807317"/>
                  <a:gd name="connsiteX1" fmla="*/ 1762889 w 2577879"/>
                  <a:gd name="connsiteY1" fmla="*/ 1811487 h 1807317"/>
                  <a:gd name="connsiteX2" fmla="*/ 1756585 w 2577879"/>
                  <a:gd name="connsiteY2" fmla="*/ 1810787 h 1807317"/>
                  <a:gd name="connsiteX3" fmla="*/ 1623488 w 2577879"/>
                  <a:gd name="connsiteY3" fmla="*/ 1754746 h 1807317"/>
                  <a:gd name="connsiteX4" fmla="*/ 1388816 w 2577879"/>
                  <a:gd name="connsiteY4" fmla="*/ 1660177 h 1807317"/>
                  <a:gd name="connsiteX5" fmla="*/ 1071485 w 2577879"/>
                  <a:gd name="connsiteY5" fmla="*/ 1534786 h 1807317"/>
                  <a:gd name="connsiteX6" fmla="*/ 899159 w 2577879"/>
                  <a:gd name="connsiteY6" fmla="*/ 1466136 h 1807317"/>
                  <a:gd name="connsiteX7" fmla="*/ 702316 w 2577879"/>
                  <a:gd name="connsiteY7" fmla="*/ 1393282 h 1807317"/>
                  <a:gd name="connsiteX8" fmla="*/ 637869 w 2577879"/>
                  <a:gd name="connsiteY8" fmla="*/ 1366663 h 1807317"/>
                  <a:gd name="connsiteX9" fmla="*/ 497767 w 2577879"/>
                  <a:gd name="connsiteY9" fmla="*/ 1306419 h 1807317"/>
                  <a:gd name="connsiteX10" fmla="*/ 154517 w 2577879"/>
                  <a:gd name="connsiteY10" fmla="*/ 1168418 h 1807317"/>
                  <a:gd name="connsiteX11" fmla="*/ 8810 w 2577879"/>
                  <a:gd name="connsiteY11" fmla="*/ 1111677 h 1807317"/>
                  <a:gd name="connsiteX12" fmla="*/ 6709 w 2577879"/>
                  <a:gd name="connsiteY12" fmla="*/ 1092763 h 1807317"/>
                  <a:gd name="connsiteX13" fmla="*/ 363969 w 2577879"/>
                  <a:gd name="connsiteY13" fmla="*/ 617817 h 1807317"/>
                  <a:gd name="connsiteX14" fmla="*/ 798986 w 2577879"/>
                  <a:gd name="connsiteY14" fmla="*/ 37094 h 1807317"/>
                  <a:gd name="connsiteX15" fmla="*/ 820702 w 2577879"/>
                  <a:gd name="connsiteY15" fmla="*/ 9774 h 1807317"/>
                  <a:gd name="connsiteX16" fmla="*/ 858530 w 2577879"/>
                  <a:gd name="connsiteY16" fmla="*/ 8373 h 1807317"/>
                  <a:gd name="connsiteX17" fmla="*/ 1121922 w 2577879"/>
                  <a:gd name="connsiteY17" fmla="*/ 113449 h 1807317"/>
                  <a:gd name="connsiteX18" fmla="*/ 2108942 w 2577879"/>
                  <a:gd name="connsiteY18" fmla="*/ 507136 h 1807317"/>
                  <a:gd name="connsiteX19" fmla="*/ 2541157 w 2577879"/>
                  <a:gd name="connsiteY19" fmla="*/ 679462 h 1807317"/>
                  <a:gd name="connsiteX20" fmla="*/ 2583187 w 2577879"/>
                  <a:gd name="connsiteY20" fmla="*/ 708183 h 1807317"/>
                  <a:gd name="connsiteX21" fmla="*/ 2572680 w 2577879"/>
                  <a:gd name="connsiteY21" fmla="*/ 744609 h 1807317"/>
                  <a:gd name="connsiteX22" fmla="*/ 2449390 w 2577879"/>
                  <a:gd name="connsiteY22" fmla="*/ 921138 h 1807317"/>
                  <a:gd name="connsiteX23" fmla="*/ 2326800 w 2577879"/>
                  <a:gd name="connsiteY23" fmla="*/ 1086459 h 1807317"/>
                  <a:gd name="connsiteX24" fmla="*/ 1837143 w 2577879"/>
                  <a:gd name="connsiteY24" fmla="*/ 1740035 h 1807317"/>
                  <a:gd name="connsiteX25" fmla="*/ 1772696 w 2577879"/>
                  <a:gd name="connsiteY25" fmla="*/ 1805183 h 1807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577879" h="1807317">
                    <a:moveTo>
                      <a:pt x="1772696" y="1805183"/>
                    </a:moveTo>
                    <a:cubicBezTo>
                      <a:pt x="1769194" y="1807284"/>
                      <a:pt x="1765691" y="1809386"/>
                      <a:pt x="1762889" y="1811487"/>
                    </a:cubicBezTo>
                    <a:cubicBezTo>
                      <a:pt x="1760788" y="1811487"/>
                      <a:pt x="1758686" y="1810787"/>
                      <a:pt x="1756585" y="1810787"/>
                    </a:cubicBezTo>
                    <a:cubicBezTo>
                      <a:pt x="1713853" y="1787670"/>
                      <a:pt x="1667620" y="1773660"/>
                      <a:pt x="1623488" y="1754746"/>
                    </a:cubicBezTo>
                    <a:cubicBezTo>
                      <a:pt x="1545731" y="1721822"/>
                      <a:pt x="1467274" y="1691000"/>
                      <a:pt x="1388816" y="1660177"/>
                    </a:cubicBezTo>
                    <a:cubicBezTo>
                      <a:pt x="1283039" y="1618146"/>
                      <a:pt x="1177963" y="1574715"/>
                      <a:pt x="1071485" y="1534786"/>
                    </a:cubicBezTo>
                    <a:cubicBezTo>
                      <a:pt x="1013343" y="1513070"/>
                      <a:pt x="956601" y="1488552"/>
                      <a:pt x="899159" y="1466136"/>
                    </a:cubicBezTo>
                    <a:cubicBezTo>
                      <a:pt x="834012" y="1440917"/>
                      <a:pt x="770265" y="1410795"/>
                      <a:pt x="702316" y="1393282"/>
                    </a:cubicBezTo>
                    <a:cubicBezTo>
                      <a:pt x="679199" y="1388379"/>
                      <a:pt x="657483" y="1379973"/>
                      <a:pt x="637869" y="1366663"/>
                    </a:cubicBezTo>
                    <a:cubicBezTo>
                      <a:pt x="593737" y="1340744"/>
                      <a:pt x="544701" y="1325333"/>
                      <a:pt x="497767" y="1306419"/>
                    </a:cubicBezTo>
                    <a:cubicBezTo>
                      <a:pt x="383584" y="1259485"/>
                      <a:pt x="268700" y="1214652"/>
                      <a:pt x="154517" y="1168418"/>
                    </a:cubicBezTo>
                    <a:cubicBezTo>
                      <a:pt x="106181" y="1148804"/>
                      <a:pt x="58547" y="1127088"/>
                      <a:pt x="8810" y="1111677"/>
                    </a:cubicBezTo>
                    <a:cubicBezTo>
                      <a:pt x="-8002" y="1106774"/>
                      <a:pt x="3907" y="1099768"/>
                      <a:pt x="6709" y="1092763"/>
                    </a:cubicBezTo>
                    <a:cubicBezTo>
                      <a:pt x="125796" y="934448"/>
                      <a:pt x="244882" y="776132"/>
                      <a:pt x="363969" y="617817"/>
                    </a:cubicBezTo>
                    <a:cubicBezTo>
                      <a:pt x="508975" y="424476"/>
                      <a:pt x="653981" y="231135"/>
                      <a:pt x="798986" y="37094"/>
                    </a:cubicBezTo>
                    <a:cubicBezTo>
                      <a:pt x="805992" y="27987"/>
                      <a:pt x="813697" y="18880"/>
                      <a:pt x="820702" y="9774"/>
                    </a:cubicBezTo>
                    <a:cubicBezTo>
                      <a:pt x="832611" y="-8440"/>
                      <a:pt x="846621" y="3469"/>
                      <a:pt x="858530" y="8373"/>
                    </a:cubicBezTo>
                    <a:cubicBezTo>
                      <a:pt x="946794" y="42698"/>
                      <a:pt x="1034358" y="78424"/>
                      <a:pt x="1121922" y="113449"/>
                    </a:cubicBezTo>
                    <a:cubicBezTo>
                      <a:pt x="1451162" y="243744"/>
                      <a:pt x="1779701" y="376141"/>
                      <a:pt x="2108942" y="507136"/>
                    </a:cubicBezTo>
                    <a:cubicBezTo>
                      <a:pt x="2253247" y="564578"/>
                      <a:pt x="2397552" y="621320"/>
                      <a:pt x="2541157" y="679462"/>
                    </a:cubicBezTo>
                    <a:cubicBezTo>
                      <a:pt x="2556568" y="685767"/>
                      <a:pt x="2577583" y="687168"/>
                      <a:pt x="2583187" y="708183"/>
                    </a:cubicBezTo>
                    <a:cubicBezTo>
                      <a:pt x="2588091" y="722894"/>
                      <a:pt x="2579685" y="734102"/>
                      <a:pt x="2572680" y="744609"/>
                    </a:cubicBezTo>
                    <a:cubicBezTo>
                      <a:pt x="2532050" y="803452"/>
                      <a:pt x="2491420" y="862996"/>
                      <a:pt x="2449390" y="921138"/>
                    </a:cubicBezTo>
                    <a:cubicBezTo>
                      <a:pt x="2410862" y="977880"/>
                      <a:pt x="2368131" y="1031819"/>
                      <a:pt x="2326800" y="1086459"/>
                    </a:cubicBezTo>
                    <a:cubicBezTo>
                      <a:pt x="2163581" y="1304318"/>
                      <a:pt x="2000362" y="1522176"/>
                      <a:pt x="1837143" y="1740035"/>
                    </a:cubicBezTo>
                    <a:cubicBezTo>
                      <a:pt x="1816828" y="1765254"/>
                      <a:pt x="1796514" y="1786269"/>
                      <a:pt x="1772696" y="1805183"/>
                    </a:cubicBezTo>
                    <a:close/>
                  </a:path>
                </a:pathLst>
              </a:custGeom>
              <a:solidFill>
                <a:srgbClr val="F1F1F1"/>
              </a:solidFill>
              <a:ln w="69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xmlns="" id="{D67457F9-EDEF-4A9B-9BA0-5571C58DA4CA}"/>
                  </a:ext>
                </a:extLst>
              </p:cNvPr>
              <p:cNvSpPr/>
              <p:nvPr/>
            </p:nvSpPr>
            <p:spPr>
              <a:xfrm>
                <a:off x="5297208" y="0"/>
                <a:ext cx="1772292" cy="1050766"/>
              </a:xfrm>
              <a:custGeom>
                <a:avLst/>
                <a:gdLst>
                  <a:gd name="connsiteX0" fmla="*/ 1764796 w 1772292"/>
                  <a:gd name="connsiteY0" fmla="*/ 1050066 h 1050766"/>
                  <a:gd name="connsiteX1" fmla="*/ 1711557 w 1772292"/>
                  <a:gd name="connsiteY1" fmla="*/ 1025548 h 1050766"/>
                  <a:gd name="connsiteX2" fmla="*/ 535400 w 1772292"/>
                  <a:gd name="connsiteY2" fmla="*/ 556206 h 1050766"/>
                  <a:gd name="connsiteX3" fmla="*/ 38037 w 1772292"/>
                  <a:gd name="connsiteY3" fmla="*/ 357961 h 1050766"/>
                  <a:gd name="connsiteX4" fmla="*/ 7915 w 1772292"/>
                  <a:gd name="connsiteY4" fmla="*/ 348154 h 1050766"/>
                  <a:gd name="connsiteX5" fmla="*/ 7915 w 1772292"/>
                  <a:gd name="connsiteY5" fmla="*/ 348154 h 1050766"/>
                  <a:gd name="connsiteX6" fmla="*/ 209 w 1772292"/>
                  <a:gd name="connsiteY6" fmla="*/ 329941 h 1050766"/>
                  <a:gd name="connsiteX7" fmla="*/ 209 w 1772292"/>
                  <a:gd name="connsiteY7" fmla="*/ 7005 h 1050766"/>
                  <a:gd name="connsiteX8" fmla="*/ 3712 w 1772292"/>
                  <a:gd name="connsiteY8" fmla="*/ 0 h 1050766"/>
                  <a:gd name="connsiteX9" fmla="*/ 343460 w 1772292"/>
                  <a:gd name="connsiteY9" fmla="*/ 137300 h 1050766"/>
                  <a:gd name="connsiteX10" fmla="*/ 1340286 w 1772292"/>
                  <a:gd name="connsiteY10" fmla="*/ 535190 h 1050766"/>
                  <a:gd name="connsiteX11" fmla="*/ 1743080 w 1772292"/>
                  <a:gd name="connsiteY11" fmla="*/ 694907 h 1050766"/>
                  <a:gd name="connsiteX12" fmla="*/ 1776705 w 1772292"/>
                  <a:gd name="connsiteY12" fmla="*/ 743942 h 1050766"/>
                  <a:gd name="connsiteX13" fmla="*/ 1776705 w 1772292"/>
                  <a:gd name="connsiteY13" fmla="*/ 1049365 h 1050766"/>
                  <a:gd name="connsiteX14" fmla="*/ 1764796 w 1772292"/>
                  <a:gd name="connsiteY14" fmla="*/ 1050066 h 1050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772292" h="1050766">
                    <a:moveTo>
                      <a:pt x="1764796" y="1050066"/>
                    </a:moveTo>
                    <a:cubicBezTo>
                      <a:pt x="1748684" y="1037456"/>
                      <a:pt x="1729770" y="1033253"/>
                      <a:pt x="1711557" y="1025548"/>
                    </a:cubicBezTo>
                    <a:cubicBezTo>
                      <a:pt x="1319271" y="868633"/>
                      <a:pt x="927686" y="712419"/>
                      <a:pt x="535400" y="556206"/>
                    </a:cubicBezTo>
                    <a:cubicBezTo>
                      <a:pt x="369379" y="490358"/>
                      <a:pt x="204058" y="423809"/>
                      <a:pt x="38037" y="357961"/>
                    </a:cubicBezTo>
                    <a:cubicBezTo>
                      <a:pt x="28230" y="353758"/>
                      <a:pt x="17722" y="350956"/>
                      <a:pt x="7915" y="348154"/>
                    </a:cubicBezTo>
                    <a:cubicBezTo>
                      <a:pt x="7915" y="348154"/>
                      <a:pt x="7915" y="348154"/>
                      <a:pt x="7915" y="348154"/>
                    </a:cubicBezTo>
                    <a:cubicBezTo>
                      <a:pt x="209" y="343951"/>
                      <a:pt x="-491" y="337646"/>
                      <a:pt x="209" y="329941"/>
                    </a:cubicBezTo>
                    <a:cubicBezTo>
                      <a:pt x="209" y="222062"/>
                      <a:pt x="209" y="114884"/>
                      <a:pt x="209" y="7005"/>
                    </a:cubicBezTo>
                    <a:cubicBezTo>
                      <a:pt x="209" y="4203"/>
                      <a:pt x="2311" y="2102"/>
                      <a:pt x="3712" y="0"/>
                    </a:cubicBezTo>
                    <a:cubicBezTo>
                      <a:pt x="117195" y="45533"/>
                      <a:pt x="229977" y="91767"/>
                      <a:pt x="343460" y="137300"/>
                    </a:cubicBezTo>
                    <a:cubicBezTo>
                      <a:pt x="675502" y="269697"/>
                      <a:pt x="1008244" y="402093"/>
                      <a:pt x="1340286" y="535190"/>
                    </a:cubicBezTo>
                    <a:cubicBezTo>
                      <a:pt x="1474785" y="588429"/>
                      <a:pt x="1608582" y="642368"/>
                      <a:pt x="1743080" y="694907"/>
                    </a:cubicBezTo>
                    <a:cubicBezTo>
                      <a:pt x="1767598" y="704714"/>
                      <a:pt x="1777405" y="718024"/>
                      <a:pt x="1776705" y="743942"/>
                    </a:cubicBezTo>
                    <a:cubicBezTo>
                      <a:pt x="1775304" y="845516"/>
                      <a:pt x="1776705" y="947091"/>
                      <a:pt x="1776705" y="1049365"/>
                    </a:cubicBezTo>
                    <a:cubicBezTo>
                      <a:pt x="1772502" y="1053568"/>
                      <a:pt x="1768999" y="1053568"/>
                      <a:pt x="1764796" y="1050066"/>
                    </a:cubicBezTo>
                    <a:close/>
                  </a:path>
                </a:pathLst>
              </a:custGeom>
              <a:solidFill>
                <a:srgbClr val="CBCBCB"/>
              </a:solidFill>
              <a:ln w="69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5" name="Freeform: Shape 244">
                <a:extLst>
                  <a:ext uri="{FF2B5EF4-FFF2-40B4-BE49-F238E27FC236}">
                    <a16:creationId xmlns:a16="http://schemas.microsoft.com/office/drawing/2014/main" xmlns="" id="{08532609-B2F6-496C-BB6D-6F16BA13B0EC}"/>
                  </a:ext>
                </a:extLst>
              </p:cNvPr>
              <p:cNvSpPr/>
              <p:nvPr/>
            </p:nvSpPr>
            <p:spPr>
              <a:xfrm>
                <a:off x="6257818" y="1248769"/>
                <a:ext cx="1464067" cy="889649"/>
              </a:xfrm>
              <a:custGeom>
                <a:avLst/>
                <a:gdLst>
                  <a:gd name="connsiteX0" fmla="*/ 0 w 1464067"/>
                  <a:gd name="connsiteY0" fmla="*/ 894093 h 889648"/>
                  <a:gd name="connsiteX1" fmla="*/ 15411 w 1464067"/>
                  <a:gd name="connsiteY1" fmla="*/ 869575 h 889648"/>
                  <a:gd name="connsiteX2" fmla="*/ 664084 w 1464067"/>
                  <a:gd name="connsiteY2" fmla="*/ 5145 h 889648"/>
                  <a:gd name="connsiteX3" fmla="*/ 798582 w 1464067"/>
                  <a:gd name="connsiteY3" fmla="*/ 10749 h 889648"/>
                  <a:gd name="connsiteX4" fmla="*/ 1232198 w 1464067"/>
                  <a:gd name="connsiteY4" fmla="*/ 56983 h 889648"/>
                  <a:gd name="connsiteX5" fmla="*/ 1437448 w 1464067"/>
                  <a:gd name="connsiteY5" fmla="*/ 85704 h 889648"/>
                  <a:gd name="connsiteX6" fmla="*/ 1452159 w 1464067"/>
                  <a:gd name="connsiteY6" fmla="*/ 91308 h 889648"/>
                  <a:gd name="connsiteX7" fmla="*/ 1468971 w 1464067"/>
                  <a:gd name="connsiteY7" fmla="*/ 97612 h 889648"/>
                  <a:gd name="connsiteX8" fmla="*/ 1220290 w 1464067"/>
                  <a:gd name="connsiteY8" fmla="*/ 234212 h 889648"/>
                  <a:gd name="connsiteX9" fmla="*/ 581424 w 1464067"/>
                  <a:gd name="connsiteY9" fmla="*/ 582366 h 889648"/>
                  <a:gd name="connsiteX10" fmla="*/ 21716 w 1464067"/>
                  <a:gd name="connsiteY10" fmla="*/ 886387 h 889648"/>
                  <a:gd name="connsiteX11" fmla="*/ 0 w 1464067"/>
                  <a:gd name="connsiteY11" fmla="*/ 894093 h 889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64067" h="889648">
                    <a:moveTo>
                      <a:pt x="0" y="894093"/>
                    </a:moveTo>
                    <a:cubicBezTo>
                      <a:pt x="4903" y="885687"/>
                      <a:pt x="9807" y="877281"/>
                      <a:pt x="15411" y="869575"/>
                    </a:cubicBezTo>
                    <a:cubicBezTo>
                      <a:pt x="231169" y="580965"/>
                      <a:pt x="447626" y="293055"/>
                      <a:pt x="664084" y="5145"/>
                    </a:cubicBezTo>
                    <a:cubicBezTo>
                      <a:pt x="709617" y="-7464"/>
                      <a:pt x="753750" y="6546"/>
                      <a:pt x="798582" y="10749"/>
                    </a:cubicBezTo>
                    <a:cubicBezTo>
                      <a:pt x="942887" y="24759"/>
                      <a:pt x="1087893" y="40170"/>
                      <a:pt x="1232198" y="56983"/>
                    </a:cubicBezTo>
                    <a:cubicBezTo>
                      <a:pt x="1300848" y="64688"/>
                      <a:pt x="1370899" y="66089"/>
                      <a:pt x="1437448" y="85704"/>
                    </a:cubicBezTo>
                    <a:cubicBezTo>
                      <a:pt x="1442352" y="87105"/>
                      <a:pt x="1447956" y="87805"/>
                      <a:pt x="1452159" y="91308"/>
                    </a:cubicBezTo>
                    <a:cubicBezTo>
                      <a:pt x="1457763" y="93409"/>
                      <a:pt x="1463367" y="95511"/>
                      <a:pt x="1468971" y="97612"/>
                    </a:cubicBezTo>
                    <a:cubicBezTo>
                      <a:pt x="1386311" y="143145"/>
                      <a:pt x="1303651" y="188679"/>
                      <a:pt x="1220290" y="234212"/>
                    </a:cubicBezTo>
                    <a:cubicBezTo>
                      <a:pt x="1007334" y="350497"/>
                      <a:pt x="794379" y="466081"/>
                      <a:pt x="581424" y="582366"/>
                    </a:cubicBezTo>
                    <a:cubicBezTo>
                      <a:pt x="395088" y="683940"/>
                      <a:pt x="208752" y="785514"/>
                      <a:pt x="21716" y="886387"/>
                    </a:cubicBezTo>
                    <a:cubicBezTo>
                      <a:pt x="15411" y="889190"/>
                      <a:pt x="7706" y="891291"/>
                      <a:pt x="0" y="894093"/>
                    </a:cubicBezTo>
                    <a:close/>
                  </a:path>
                </a:pathLst>
              </a:custGeom>
              <a:solidFill>
                <a:srgbClr val="B1B1B1"/>
              </a:solidFill>
              <a:ln w="69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6" name="Freeform: Shape 245">
                <a:extLst>
                  <a:ext uri="{FF2B5EF4-FFF2-40B4-BE49-F238E27FC236}">
                    <a16:creationId xmlns:a16="http://schemas.microsoft.com/office/drawing/2014/main" xmlns="" id="{003A914D-9426-46D1-9A9C-F9A9B2930087}"/>
                  </a:ext>
                </a:extLst>
              </p:cNvPr>
              <p:cNvSpPr/>
              <p:nvPr/>
            </p:nvSpPr>
            <p:spPr>
              <a:xfrm>
                <a:off x="6921201" y="1048665"/>
                <a:ext cx="784572" cy="287209"/>
              </a:xfrm>
              <a:custGeom>
                <a:avLst/>
                <a:gdLst>
                  <a:gd name="connsiteX0" fmla="*/ 788775 w 784571"/>
                  <a:gd name="connsiteY0" fmla="*/ 290712 h 287209"/>
                  <a:gd name="connsiteX1" fmla="*/ 562510 w 784571"/>
                  <a:gd name="connsiteY1" fmla="*/ 268996 h 287209"/>
                  <a:gd name="connsiteX2" fmla="*/ 25218 w 784571"/>
                  <a:gd name="connsiteY2" fmla="*/ 211554 h 287209"/>
                  <a:gd name="connsiteX3" fmla="*/ 0 w 784571"/>
                  <a:gd name="connsiteY3" fmla="*/ 204549 h 287209"/>
                  <a:gd name="connsiteX4" fmla="*/ 140102 w 784571"/>
                  <a:gd name="connsiteY4" fmla="*/ 1401 h 287209"/>
                  <a:gd name="connsiteX5" fmla="*/ 151310 w 784571"/>
                  <a:gd name="connsiteY5" fmla="*/ 0 h 287209"/>
                  <a:gd name="connsiteX6" fmla="*/ 764257 w 784571"/>
                  <a:gd name="connsiteY6" fmla="*/ 275301 h 287209"/>
                  <a:gd name="connsiteX7" fmla="*/ 788775 w 784571"/>
                  <a:gd name="connsiteY7" fmla="*/ 290712 h 287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84571" h="287209">
                    <a:moveTo>
                      <a:pt x="788775" y="290712"/>
                    </a:moveTo>
                    <a:cubicBezTo>
                      <a:pt x="713120" y="288610"/>
                      <a:pt x="638165" y="276702"/>
                      <a:pt x="562510" y="268996"/>
                    </a:cubicBezTo>
                    <a:cubicBezTo>
                      <a:pt x="383179" y="250783"/>
                      <a:pt x="204549" y="231169"/>
                      <a:pt x="25218" y="211554"/>
                    </a:cubicBezTo>
                    <a:cubicBezTo>
                      <a:pt x="16812" y="210854"/>
                      <a:pt x="7005" y="212255"/>
                      <a:pt x="0" y="204549"/>
                    </a:cubicBezTo>
                    <a:cubicBezTo>
                      <a:pt x="46934" y="136600"/>
                      <a:pt x="93869" y="69351"/>
                      <a:pt x="140102" y="1401"/>
                    </a:cubicBezTo>
                    <a:cubicBezTo>
                      <a:pt x="143605" y="701"/>
                      <a:pt x="147808" y="701"/>
                      <a:pt x="151310" y="0"/>
                    </a:cubicBezTo>
                    <a:cubicBezTo>
                      <a:pt x="355860" y="91767"/>
                      <a:pt x="559708" y="183534"/>
                      <a:pt x="764257" y="275301"/>
                    </a:cubicBezTo>
                    <a:cubicBezTo>
                      <a:pt x="773364" y="279504"/>
                      <a:pt x="784572" y="280204"/>
                      <a:pt x="788775" y="290712"/>
                    </a:cubicBezTo>
                    <a:close/>
                  </a:path>
                </a:pathLst>
              </a:custGeom>
              <a:solidFill>
                <a:srgbClr val="4D4D4D"/>
              </a:solidFill>
              <a:ln w="69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7" name="Freeform: Shape 246">
                <a:extLst>
                  <a:ext uri="{FF2B5EF4-FFF2-40B4-BE49-F238E27FC236}">
                    <a16:creationId xmlns:a16="http://schemas.microsoft.com/office/drawing/2014/main" xmlns="" id="{013F76C6-BC2E-4618-B172-7D4CF1722CDC}"/>
                  </a:ext>
                </a:extLst>
              </p:cNvPr>
              <p:cNvSpPr/>
              <p:nvPr/>
            </p:nvSpPr>
            <p:spPr>
              <a:xfrm>
                <a:off x="4460489" y="1443989"/>
                <a:ext cx="1800313" cy="5407943"/>
              </a:xfrm>
              <a:custGeom>
                <a:avLst/>
                <a:gdLst>
                  <a:gd name="connsiteX0" fmla="*/ 1801531 w 1800312"/>
                  <a:gd name="connsiteY0" fmla="*/ 5335553 h 5407942"/>
                  <a:gd name="connsiteX1" fmla="*/ 1795227 w 1800312"/>
                  <a:gd name="connsiteY1" fmla="*/ 5252893 h 5407942"/>
                  <a:gd name="connsiteX2" fmla="*/ 1795227 w 1800312"/>
                  <a:gd name="connsiteY2" fmla="*/ 765421 h 5407942"/>
                  <a:gd name="connsiteX3" fmla="*/ 1795927 w 1800312"/>
                  <a:gd name="connsiteY3" fmla="*/ 714284 h 5407942"/>
                  <a:gd name="connsiteX4" fmla="*/ 1794526 w 1800312"/>
                  <a:gd name="connsiteY4" fmla="*/ 704477 h 5407942"/>
                  <a:gd name="connsiteX5" fmla="*/ 1788922 w 1800312"/>
                  <a:gd name="connsiteY5" fmla="*/ 696771 h 5407942"/>
                  <a:gd name="connsiteX6" fmla="*/ 1753196 w 1800312"/>
                  <a:gd name="connsiteY6" fmla="*/ 686264 h 5407942"/>
                  <a:gd name="connsiteX7" fmla="*/ 918187 w 1800312"/>
                  <a:gd name="connsiteY7" fmla="*/ 353521 h 5407942"/>
                  <a:gd name="connsiteX8" fmla="*/ 733252 w 1800312"/>
                  <a:gd name="connsiteY8" fmla="*/ 277165 h 5407942"/>
                  <a:gd name="connsiteX9" fmla="*/ 663201 w 1800312"/>
                  <a:gd name="connsiteY9" fmla="*/ 250546 h 5407942"/>
                  <a:gd name="connsiteX10" fmla="*/ 343068 w 1800312"/>
                  <a:gd name="connsiteY10" fmla="*/ 125155 h 5407942"/>
                  <a:gd name="connsiteX11" fmla="*/ 43249 w 1800312"/>
                  <a:gd name="connsiteY11" fmla="*/ 5367 h 5407942"/>
                  <a:gd name="connsiteX12" fmla="*/ 8224 w 1800312"/>
                  <a:gd name="connsiteY12" fmla="*/ 5367 h 5407942"/>
                  <a:gd name="connsiteX13" fmla="*/ 518 w 1800312"/>
                  <a:gd name="connsiteY13" fmla="*/ 54403 h 5407942"/>
                  <a:gd name="connsiteX14" fmla="*/ 518 w 1800312"/>
                  <a:gd name="connsiteY14" fmla="*/ 4662363 h 5407942"/>
                  <a:gd name="connsiteX15" fmla="*/ 50955 w 1800312"/>
                  <a:gd name="connsiteY15" fmla="*/ 4737318 h 5407942"/>
                  <a:gd name="connsiteX16" fmla="*/ 556023 w 1800312"/>
                  <a:gd name="connsiteY16" fmla="*/ 4939065 h 5407942"/>
                  <a:gd name="connsiteX17" fmla="*/ 1305570 w 1800312"/>
                  <a:gd name="connsiteY17" fmla="*/ 5236081 h 5407942"/>
                  <a:gd name="connsiteX18" fmla="*/ 1782617 w 1800312"/>
                  <a:gd name="connsiteY18" fmla="*/ 5414711 h 5407942"/>
                  <a:gd name="connsiteX19" fmla="*/ 1793125 w 1800312"/>
                  <a:gd name="connsiteY19" fmla="*/ 5414711 h 5407942"/>
                  <a:gd name="connsiteX20" fmla="*/ 1798729 w 1800312"/>
                  <a:gd name="connsiteY20" fmla="*/ 5406305 h 5407942"/>
                  <a:gd name="connsiteX21" fmla="*/ 1802232 w 1800312"/>
                  <a:gd name="connsiteY21" fmla="*/ 5396498 h 5407942"/>
                  <a:gd name="connsiteX22" fmla="*/ 1801531 w 1800312"/>
                  <a:gd name="connsiteY22" fmla="*/ 5335553 h 5407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00312" h="5407942">
                    <a:moveTo>
                      <a:pt x="1801531" y="5335553"/>
                    </a:moveTo>
                    <a:cubicBezTo>
                      <a:pt x="1795227" y="5308234"/>
                      <a:pt x="1795227" y="5280914"/>
                      <a:pt x="1795227" y="5252893"/>
                    </a:cubicBezTo>
                    <a:cubicBezTo>
                      <a:pt x="1795227" y="3757303"/>
                      <a:pt x="1795227" y="2261012"/>
                      <a:pt x="1795227" y="765421"/>
                    </a:cubicBezTo>
                    <a:cubicBezTo>
                      <a:pt x="1795227" y="748609"/>
                      <a:pt x="1795227" y="731797"/>
                      <a:pt x="1795927" y="714284"/>
                    </a:cubicBezTo>
                    <a:cubicBezTo>
                      <a:pt x="1795927" y="710782"/>
                      <a:pt x="1795927" y="707279"/>
                      <a:pt x="1794526" y="704477"/>
                    </a:cubicBezTo>
                    <a:cubicBezTo>
                      <a:pt x="1793125" y="701675"/>
                      <a:pt x="1791024" y="698873"/>
                      <a:pt x="1788922" y="696771"/>
                    </a:cubicBezTo>
                    <a:cubicBezTo>
                      <a:pt x="1777714" y="691868"/>
                      <a:pt x="1765105" y="691167"/>
                      <a:pt x="1753196" y="686264"/>
                    </a:cubicBezTo>
                    <a:cubicBezTo>
                      <a:pt x="1475093" y="574883"/>
                      <a:pt x="1196290" y="465603"/>
                      <a:pt x="918187" y="353521"/>
                    </a:cubicBezTo>
                    <a:cubicBezTo>
                      <a:pt x="856542" y="328303"/>
                      <a:pt x="793496" y="305186"/>
                      <a:pt x="733252" y="277165"/>
                    </a:cubicBezTo>
                    <a:cubicBezTo>
                      <a:pt x="710836" y="265257"/>
                      <a:pt x="687019" y="257551"/>
                      <a:pt x="663201" y="250546"/>
                    </a:cubicBezTo>
                    <a:cubicBezTo>
                      <a:pt x="556724" y="208515"/>
                      <a:pt x="449545" y="167886"/>
                      <a:pt x="343068" y="125155"/>
                    </a:cubicBezTo>
                    <a:cubicBezTo>
                      <a:pt x="243595" y="85225"/>
                      <a:pt x="143422" y="44596"/>
                      <a:pt x="43249" y="5367"/>
                    </a:cubicBezTo>
                    <a:cubicBezTo>
                      <a:pt x="31341" y="464"/>
                      <a:pt x="20132" y="-3739"/>
                      <a:pt x="8224" y="5367"/>
                    </a:cubicBezTo>
                    <a:cubicBezTo>
                      <a:pt x="-2984" y="20078"/>
                      <a:pt x="518" y="37591"/>
                      <a:pt x="518" y="54403"/>
                    </a:cubicBezTo>
                    <a:cubicBezTo>
                      <a:pt x="518" y="1590623"/>
                      <a:pt x="518" y="3126843"/>
                      <a:pt x="518" y="4662363"/>
                    </a:cubicBezTo>
                    <a:cubicBezTo>
                      <a:pt x="518" y="4715601"/>
                      <a:pt x="1919" y="4717703"/>
                      <a:pt x="50955" y="4737318"/>
                    </a:cubicBezTo>
                    <a:cubicBezTo>
                      <a:pt x="219077" y="4805267"/>
                      <a:pt x="387200" y="4872516"/>
                      <a:pt x="556023" y="4939065"/>
                    </a:cubicBezTo>
                    <a:cubicBezTo>
                      <a:pt x="806105" y="5037836"/>
                      <a:pt x="1054787" y="5140111"/>
                      <a:pt x="1305570" y="5236081"/>
                    </a:cubicBezTo>
                    <a:cubicBezTo>
                      <a:pt x="1463885" y="5297025"/>
                      <a:pt x="1615896" y="5375483"/>
                      <a:pt x="1782617" y="5414711"/>
                    </a:cubicBezTo>
                    <a:cubicBezTo>
                      <a:pt x="1786120" y="5414711"/>
                      <a:pt x="1789623" y="5414711"/>
                      <a:pt x="1793125" y="5414711"/>
                    </a:cubicBezTo>
                    <a:cubicBezTo>
                      <a:pt x="1795227" y="5411909"/>
                      <a:pt x="1797328" y="5409107"/>
                      <a:pt x="1798729" y="5406305"/>
                    </a:cubicBezTo>
                    <a:cubicBezTo>
                      <a:pt x="1800130" y="5402803"/>
                      <a:pt x="1800831" y="5400001"/>
                      <a:pt x="1802232" y="5396498"/>
                    </a:cubicBezTo>
                    <a:cubicBezTo>
                      <a:pt x="1807135" y="5376183"/>
                      <a:pt x="1806435" y="5355168"/>
                      <a:pt x="1801531" y="533555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9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" name="Graphic 243">
              <a:extLst>
                <a:ext uri="{FF2B5EF4-FFF2-40B4-BE49-F238E27FC236}">
                  <a16:creationId xmlns:a16="http://schemas.microsoft.com/office/drawing/2014/main" xmlns="" id="{1A788701-D4E5-41BE-ACDD-8AC773171ED1}"/>
                </a:ext>
              </a:extLst>
            </p:cNvPr>
            <p:cNvGrpSpPr/>
            <p:nvPr/>
          </p:nvGrpSpPr>
          <p:grpSpPr>
            <a:xfrm rot="20902163">
              <a:off x="5008145" y="2801758"/>
              <a:ext cx="1420045" cy="2913246"/>
              <a:chOff x="4524375" y="204787"/>
              <a:chExt cx="3143250" cy="6448425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BFF370B5-0C98-4404-965D-71A350C22B43}"/>
                  </a:ext>
                </a:extLst>
              </p:cNvPr>
              <p:cNvSpPr/>
              <p:nvPr/>
            </p:nvSpPr>
            <p:spPr>
              <a:xfrm>
                <a:off x="4524778" y="205949"/>
                <a:ext cx="3133725" cy="6448425"/>
              </a:xfrm>
              <a:custGeom>
                <a:avLst/>
                <a:gdLst>
                  <a:gd name="connsiteX0" fmla="*/ 2928535 w 3133725"/>
                  <a:gd name="connsiteY0" fmla="*/ 3516420 h 6448425"/>
                  <a:gd name="connsiteX1" fmla="*/ 2404660 w 3133725"/>
                  <a:gd name="connsiteY1" fmla="*/ 1677143 h 6448425"/>
                  <a:gd name="connsiteX2" fmla="*/ 2117005 w 3133725"/>
                  <a:gd name="connsiteY2" fmla="*/ 927525 h 6448425"/>
                  <a:gd name="connsiteX3" fmla="*/ 1599797 w 3133725"/>
                  <a:gd name="connsiteY3" fmla="*/ 717023 h 6448425"/>
                  <a:gd name="connsiteX4" fmla="*/ 1599797 w 3133725"/>
                  <a:gd name="connsiteY4" fmla="*/ 716070 h 6448425"/>
                  <a:gd name="connsiteX5" fmla="*/ 1609322 w 3133725"/>
                  <a:gd name="connsiteY5" fmla="*/ 619868 h 6448425"/>
                  <a:gd name="connsiteX6" fmla="*/ 1648375 w 3133725"/>
                  <a:gd name="connsiteY6" fmla="*/ 260775 h 6448425"/>
                  <a:gd name="connsiteX7" fmla="*/ 1672187 w 3133725"/>
                  <a:gd name="connsiteY7" fmla="*/ 194100 h 6448425"/>
                  <a:gd name="connsiteX8" fmla="*/ 1716002 w 3133725"/>
                  <a:gd name="connsiteY8" fmla="*/ 106470 h 6448425"/>
                  <a:gd name="connsiteX9" fmla="*/ 1643612 w 3133725"/>
                  <a:gd name="connsiteY9" fmla="*/ 24555 h 6448425"/>
                  <a:gd name="connsiteX10" fmla="*/ 1636944 w 3133725"/>
                  <a:gd name="connsiteY10" fmla="*/ 17888 h 6448425"/>
                  <a:gd name="connsiteX11" fmla="*/ 1584557 w 3133725"/>
                  <a:gd name="connsiteY11" fmla="*/ 17888 h 6448425"/>
                  <a:gd name="connsiteX12" fmla="*/ 1481687 w 3133725"/>
                  <a:gd name="connsiteY12" fmla="*/ 209340 h 6448425"/>
                  <a:gd name="connsiteX13" fmla="*/ 1422632 w 3133725"/>
                  <a:gd name="connsiteY13" fmla="*/ 717975 h 6448425"/>
                  <a:gd name="connsiteX14" fmla="*/ 1026392 w 3133725"/>
                  <a:gd name="connsiteY14" fmla="*/ 850373 h 6448425"/>
                  <a:gd name="connsiteX15" fmla="*/ 629199 w 3133725"/>
                  <a:gd name="connsiteY15" fmla="*/ 1905743 h 6448425"/>
                  <a:gd name="connsiteX16" fmla="*/ 250104 w 3133725"/>
                  <a:gd name="connsiteY16" fmla="*/ 3321158 h 6448425"/>
                  <a:gd name="connsiteX17" fmla="*/ 7217 w 3133725"/>
                  <a:gd name="connsiteY17" fmla="*/ 4624178 h 6448425"/>
                  <a:gd name="connsiteX18" fmla="*/ 217719 w 3133725"/>
                  <a:gd name="connsiteY18" fmla="*/ 5632876 h 6448425"/>
                  <a:gd name="connsiteX19" fmla="*/ 1156884 w 3133725"/>
                  <a:gd name="connsiteY19" fmla="*/ 6406306 h 6448425"/>
                  <a:gd name="connsiteX20" fmla="*/ 2701840 w 3133725"/>
                  <a:gd name="connsiteY20" fmla="*/ 5842426 h 6448425"/>
                  <a:gd name="connsiteX21" fmla="*/ 2928535 w 3133725"/>
                  <a:gd name="connsiteY21" fmla="*/ 3516420 h 6448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133725" h="6448425">
                    <a:moveTo>
                      <a:pt x="2928535" y="3516420"/>
                    </a:moveTo>
                    <a:cubicBezTo>
                      <a:pt x="2649452" y="2908725"/>
                      <a:pt x="2404660" y="2315318"/>
                      <a:pt x="2404660" y="1677143"/>
                    </a:cubicBezTo>
                    <a:cubicBezTo>
                      <a:pt x="2404660" y="1408538"/>
                      <a:pt x="2317982" y="1152315"/>
                      <a:pt x="2117005" y="927525"/>
                    </a:cubicBezTo>
                    <a:cubicBezTo>
                      <a:pt x="2006514" y="803700"/>
                      <a:pt x="1807442" y="732263"/>
                      <a:pt x="1599797" y="717023"/>
                    </a:cubicBezTo>
                    <a:cubicBezTo>
                      <a:pt x="1599797" y="717023"/>
                      <a:pt x="1599797" y="716070"/>
                      <a:pt x="1599797" y="716070"/>
                    </a:cubicBezTo>
                    <a:cubicBezTo>
                      <a:pt x="1603607" y="683685"/>
                      <a:pt x="1608369" y="652253"/>
                      <a:pt x="1609322" y="619868"/>
                    </a:cubicBezTo>
                    <a:cubicBezTo>
                      <a:pt x="1614084" y="498900"/>
                      <a:pt x="1639802" y="380790"/>
                      <a:pt x="1648375" y="260775"/>
                    </a:cubicBezTo>
                    <a:cubicBezTo>
                      <a:pt x="1655994" y="238868"/>
                      <a:pt x="1665519" y="216960"/>
                      <a:pt x="1672187" y="194100"/>
                    </a:cubicBezTo>
                    <a:cubicBezTo>
                      <a:pt x="1680759" y="160763"/>
                      <a:pt x="1729337" y="139808"/>
                      <a:pt x="1716002" y="106470"/>
                    </a:cubicBezTo>
                    <a:cubicBezTo>
                      <a:pt x="1703619" y="75038"/>
                      <a:pt x="1668377" y="51225"/>
                      <a:pt x="1643612" y="24555"/>
                    </a:cubicBezTo>
                    <a:cubicBezTo>
                      <a:pt x="1641707" y="22650"/>
                      <a:pt x="1638850" y="19793"/>
                      <a:pt x="1636944" y="17888"/>
                    </a:cubicBezTo>
                    <a:cubicBezTo>
                      <a:pt x="1618847" y="-7830"/>
                      <a:pt x="1603607" y="-4020"/>
                      <a:pt x="1584557" y="17888"/>
                    </a:cubicBezTo>
                    <a:cubicBezTo>
                      <a:pt x="1535027" y="75038"/>
                      <a:pt x="1503594" y="139808"/>
                      <a:pt x="1481687" y="209340"/>
                    </a:cubicBezTo>
                    <a:cubicBezTo>
                      <a:pt x="1429300" y="375075"/>
                      <a:pt x="1419775" y="545573"/>
                      <a:pt x="1422632" y="717975"/>
                    </a:cubicBezTo>
                    <a:cubicBezTo>
                      <a:pt x="1271184" y="730358"/>
                      <a:pt x="1127357" y="774173"/>
                      <a:pt x="1026392" y="850373"/>
                    </a:cubicBezTo>
                    <a:cubicBezTo>
                      <a:pt x="647297" y="1138028"/>
                      <a:pt x="625389" y="1493310"/>
                      <a:pt x="629199" y="1905743"/>
                    </a:cubicBezTo>
                    <a:cubicBezTo>
                      <a:pt x="633962" y="2393423"/>
                      <a:pt x="489182" y="2868720"/>
                      <a:pt x="250104" y="3321158"/>
                    </a:cubicBezTo>
                    <a:cubicBezTo>
                      <a:pt x="32934" y="3731685"/>
                      <a:pt x="-16596" y="4157453"/>
                      <a:pt x="7217" y="4624178"/>
                    </a:cubicBezTo>
                    <a:cubicBezTo>
                      <a:pt x="-24216" y="4957553"/>
                      <a:pt x="47222" y="5302358"/>
                      <a:pt x="217719" y="5632876"/>
                    </a:cubicBezTo>
                    <a:cubicBezTo>
                      <a:pt x="400599" y="5984348"/>
                      <a:pt x="657774" y="6293911"/>
                      <a:pt x="1156884" y="6406306"/>
                    </a:cubicBezTo>
                    <a:cubicBezTo>
                      <a:pt x="1798869" y="6551086"/>
                      <a:pt x="2383705" y="6336773"/>
                      <a:pt x="2701840" y="5842426"/>
                    </a:cubicBezTo>
                    <a:cubicBezTo>
                      <a:pt x="3186662" y="5088998"/>
                      <a:pt x="3280960" y="4283183"/>
                      <a:pt x="2928535" y="3516420"/>
                    </a:cubicBezTo>
                    <a:close/>
                  </a:path>
                </a:pathLst>
              </a:custGeom>
              <a:solidFill>
                <a:srgbClr val="AAD04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E9719E3E-2801-43A1-BD8C-3894067E1850}"/>
                  </a:ext>
                </a:extLst>
              </p:cNvPr>
              <p:cNvSpPr/>
              <p:nvPr/>
            </p:nvSpPr>
            <p:spPr>
              <a:xfrm>
                <a:off x="4657513" y="1036991"/>
                <a:ext cx="2886075" cy="5495925"/>
              </a:xfrm>
              <a:custGeom>
                <a:avLst/>
                <a:gdLst>
                  <a:gd name="connsiteX0" fmla="*/ 6879 w 2886075"/>
                  <a:gd name="connsiteY0" fmla="*/ 3746464 h 5495925"/>
                  <a:gd name="connsiteX1" fmla="*/ 230717 w 2886075"/>
                  <a:gd name="connsiteY1" fmla="*/ 2497736 h 5495925"/>
                  <a:gd name="connsiteX2" fmla="*/ 580284 w 2886075"/>
                  <a:gd name="connsiteY2" fmla="*/ 1141376 h 5495925"/>
                  <a:gd name="connsiteX3" fmla="*/ 946044 w 2886075"/>
                  <a:gd name="connsiteY3" fmla="*/ 130773 h 5495925"/>
                  <a:gd name="connsiteX4" fmla="*/ 1951884 w 2886075"/>
                  <a:gd name="connsiteY4" fmla="*/ 205069 h 5495925"/>
                  <a:gd name="connsiteX5" fmla="*/ 2216679 w 2886075"/>
                  <a:gd name="connsiteY5" fmla="*/ 923254 h 5495925"/>
                  <a:gd name="connsiteX6" fmla="*/ 2699597 w 2886075"/>
                  <a:gd name="connsiteY6" fmla="*/ 2685379 h 5495925"/>
                  <a:gd name="connsiteX7" fmla="*/ 2490047 w 2886075"/>
                  <a:gd name="connsiteY7" fmla="*/ 4914229 h 5495925"/>
                  <a:gd name="connsiteX8" fmla="*/ 1066059 w 2886075"/>
                  <a:gd name="connsiteY8" fmla="*/ 5454296 h 5495925"/>
                  <a:gd name="connsiteX9" fmla="*/ 200237 w 2886075"/>
                  <a:gd name="connsiteY9" fmla="*/ 4713251 h 5495925"/>
                  <a:gd name="connsiteX10" fmla="*/ 6879 w 2886075"/>
                  <a:gd name="connsiteY10" fmla="*/ 3746464 h 5495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86075" h="5495925">
                    <a:moveTo>
                      <a:pt x="6879" y="3746464"/>
                    </a:moveTo>
                    <a:cubicBezTo>
                      <a:pt x="-15028" y="3298789"/>
                      <a:pt x="30692" y="2891119"/>
                      <a:pt x="230717" y="2497736"/>
                    </a:cubicBezTo>
                    <a:cubicBezTo>
                      <a:pt x="450744" y="2063396"/>
                      <a:pt x="584094" y="1609053"/>
                      <a:pt x="580284" y="1141376"/>
                    </a:cubicBezTo>
                    <a:cubicBezTo>
                      <a:pt x="576474" y="747041"/>
                      <a:pt x="596477" y="406046"/>
                      <a:pt x="946044" y="130773"/>
                    </a:cubicBezTo>
                    <a:cubicBezTo>
                      <a:pt x="1200362" y="-70204"/>
                      <a:pt x="1746144" y="-34962"/>
                      <a:pt x="1951884" y="205069"/>
                    </a:cubicBezTo>
                    <a:cubicBezTo>
                      <a:pt x="2136670" y="420334"/>
                      <a:pt x="2216679" y="666079"/>
                      <a:pt x="2216679" y="923254"/>
                    </a:cubicBezTo>
                    <a:cubicBezTo>
                      <a:pt x="2216679" y="1534759"/>
                      <a:pt x="2442422" y="2103401"/>
                      <a:pt x="2699597" y="2685379"/>
                    </a:cubicBezTo>
                    <a:cubicBezTo>
                      <a:pt x="3024400" y="3420709"/>
                      <a:pt x="2936769" y="4192234"/>
                      <a:pt x="2490047" y="4914229"/>
                    </a:cubicBezTo>
                    <a:cubicBezTo>
                      <a:pt x="2196677" y="5387621"/>
                      <a:pt x="1657562" y="5592409"/>
                      <a:pt x="1066059" y="5454296"/>
                    </a:cubicBezTo>
                    <a:cubicBezTo>
                      <a:pt x="606002" y="5346664"/>
                      <a:pt x="368829" y="5050436"/>
                      <a:pt x="200237" y="4713251"/>
                    </a:cubicBezTo>
                    <a:cubicBezTo>
                      <a:pt x="43074" y="4396069"/>
                      <a:pt x="-22648" y="4065551"/>
                      <a:pt x="6879" y="3746464"/>
                    </a:cubicBezTo>
                    <a:close/>
                  </a:path>
                </a:pathLst>
              </a:custGeom>
              <a:solidFill>
                <a:srgbClr val="FEC85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7672CD43-ACD6-4866-A7C2-DB33589D6227}"/>
                  </a:ext>
                </a:extLst>
              </p:cNvPr>
              <p:cNvSpPr/>
              <p:nvPr/>
            </p:nvSpPr>
            <p:spPr>
              <a:xfrm>
                <a:off x="4865702" y="1361357"/>
                <a:ext cx="2447925" cy="4953000"/>
              </a:xfrm>
              <a:custGeom>
                <a:avLst/>
                <a:gdLst>
                  <a:gd name="connsiteX0" fmla="*/ 5383 w 2447925"/>
                  <a:gd name="connsiteY0" fmla="*/ 3378283 h 4953000"/>
                  <a:gd name="connsiteX1" fmla="*/ 194930 w 2447925"/>
                  <a:gd name="connsiteY1" fmla="*/ 2252428 h 4953000"/>
                  <a:gd name="connsiteX2" fmla="*/ 491158 w 2447925"/>
                  <a:gd name="connsiteY2" fmla="*/ 1029418 h 4953000"/>
                  <a:gd name="connsiteX3" fmla="*/ 801673 w 2447925"/>
                  <a:gd name="connsiteY3" fmla="*/ 117875 h 4953000"/>
                  <a:gd name="connsiteX4" fmla="*/ 1653208 w 2447925"/>
                  <a:gd name="connsiteY4" fmla="*/ 184550 h 4953000"/>
                  <a:gd name="connsiteX5" fmla="*/ 1877998 w 2447925"/>
                  <a:gd name="connsiteY5" fmla="*/ 832250 h 4953000"/>
                  <a:gd name="connsiteX6" fmla="*/ 2286620 w 2447925"/>
                  <a:gd name="connsiteY6" fmla="*/ 2421973 h 4953000"/>
                  <a:gd name="connsiteX7" fmla="*/ 2109455 w 2447925"/>
                  <a:gd name="connsiteY7" fmla="*/ 4431748 h 4953000"/>
                  <a:gd name="connsiteX8" fmla="*/ 903590 w 2447925"/>
                  <a:gd name="connsiteY8" fmla="*/ 4918475 h 4953000"/>
                  <a:gd name="connsiteX9" fmla="*/ 170165 w 2447925"/>
                  <a:gd name="connsiteY9" fmla="*/ 4249820 h 4953000"/>
                  <a:gd name="connsiteX10" fmla="*/ 5383 w 2447925"/>
                  <a:gd name="connsiteY10" fmla="*/ 3378283 h 49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47925" h="4953000">
                    <a:moveTo>
                      <a:pt x="5383" y="3378283"/>
                    </a:moveTo>
                    <a:cubicBezTo>
                      <a:pt x="-13667" y="2974423"/>
                      <a:pt x="25385" y="2606758"/>
                      <a:pt x="194930" y="2252428"/>
                    </a:cubicBezTo>
                    <a:cubicBezTo>
                      <a:pt x="381620" y="1860950"/>
                      <a:pt x="494015" y="1451375"/>
                      <a:pt x="491158" y="1029418"/>
                    </a:cubicBezTo>
                    <a:cubicBezTo>
                      <a:pt x="488300" y="673183"/>
                      <a:pt x="505445" y="366477"/>
                      <a:pt x="801673" y="117875"/>
                    </a:cubicBezTo>
                    <a:cubicBezTo>
                      <a:pt x="1016938" y="-63100"/>
                      <a:pt x="1478900" y="-31667"/>
                      <a:pt x="1653208" y="184550"/>
                    </a:cubicBezTo>
                    <a:cubicBezTo>
                      <a:pt x="1809418" y="378860"/>
                      <a:pt x="1877998" y="599840"/>
                      <a:pt x="1877998" y="832250"/>
                    </a:cubicBezTo>
                    <a:cubicBezTo>
                      <a:pt x="1877998" y="1383748"/>
                      <a:pt x="2069450" y="1896193"/>
                      <a:pt x="2286620" y="2421973"/>
                    </a:cubicBezTo>
                    <a:cubicBezTo>
                      <a:pt x="2561893" y="3084913"/>
                      <a:pt x="2487598" y="3781190"/>
                      <a:pt x="2109455" y="4431748"/>
                    </a:cubicBezTo>
                    <a:cubicBezTo>
                      <a:pt x="1860853" y="4858468"/>
                      <a:pt x="1404605" y="5044205"/>
                      <a:pt x="903590" y="4918475"/>
                    </a:cubicBezTo>
                    <a:cubicBezTo>
                      <a:pt x="514018" y="4821320"/>
                      <a:pt x="313040" y="4553668"/>
                      <a:pt x="170165" y="4249820"/>
                    </a:cubicBezTo>
                    <a:cubicBezTo>
                      <a:pt x="36815" y="3964070"/>
                      <a:pt x="-18430" y="3665938"/>
                      <a:pt x="5383" y="3378283"/>
                    </a:cubicBezTo>
                    <a:close/>
                  </a:path>
                </a:pathLst>
              </a:custGeom>
              <a:solidFill>
                <a:srgbClr val="F6904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EF6DC37-50A6-4185-BD53-3D9619A9DA6F}"/>
                  </a:ext>
                </a:extLst>
              </p:cNvPr>
              <p:cNvSpPr/>
              <p:nvPr/>
            </p:nvSpPr>
            <p:spPr>
              <a:xfrm>
                <a:off x="5080761" y="1723948"/>
                <a:ext cx="1981200" cy="4324350"/>
              </a:xfrm>
              <a:custGeom>
                <a:avLst/>
                <a:gdLst>
                  <a:gd name="connsiteX0" fmla="*/ 4636 w 1981200"/>
                  <a:gd name="connsiteY0" fmla="*/ 2951874 h 4324350"/>
                  <a:gd name="connsiteX1" fmla="*/ 157989 w 1981200"/>
                  <a:gd name="connsiteY1" fmla="*/ 1967941 h 4324350"/>
                  <a:gd name="connsiteX2" fmla="*/ 398019 w 1981200"/>
                  <a:gd name="connsiteY2" fmla="*/ 899236 h 4324350"/>
                  <a:gd name="connsiteX3" fmla="*/ 649479 w 1981200"/>
                  <a:gd name="connsiteY3" fmla="*/ 102946 h 4324350"/>
                  <a:gd name="connsiteX4" fmla="*/ 1340042 w 1981200"/>
                  <a:gd name="connsiteY4" fmla="*/ 161049 h 4324350"/>
                  <a:gd name="connsiteX5" fmla="*/ 1521969 w 1981200"/>
                  <a:gd name="connsiteY5" fmla="*/ 726834 h 4324350"/>
                  <a:gd name="connsiteX6" fmla="*/ 1853439 w 1981200"/>
                  <a:gd name="connsiteY6" fmla="*/ 2115579 h 4324350"/>
                  <a:gd name="connsiteX7" fmla="*/ 1709611 w 1981200"/>
                  <a:gd name="connsiteY7" fmla="*/ 3871989 h 4324350"/>
                  <a:gd name="connsiteX8" fmla="*/ 732346 w 1981200"/>
                  <a:gd name="connsiteY8" fmla="*/ 4297757 h 4324350"/>
                  <a:gd name="connsiteX9" fmla="*/ 137986 w 1981200"/>
                  <a:gd name="connsiteY9" fmla="*/ 3713874 h 4324350"/>
                  <a:gd name="connsiteX10" fmla="*/ 4636 w 1981200"/>
                  <a:gd name="connsiteY10" fmla="*/ 2951874 h 432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81200" h="4324350">
                    <a:moveTo>
                      <a:pt x="4636" y="2951874"/>
                    </a:moveTo>
                    <a:cubicBezTo>
                      <a:pt x="-10604" y="2599449"/>
                      <a:pt x="20829" y="2278457"/>
                      <a:pt x="157989" y="1967941"/>
                    </a:cubicBezTo>
                    <a:cubicBezTo>
                      <a:pt x="309436" y="1625994"/>
                      <a:pt x="400876" y="1267854"/>
                      <a:pt x="398019" y="899236"/>
                    </a:cubicBezTo>
                    <a:cubicBezTo>
                      <a:pt x="396114" y="588721"/>
                      <a:pt x="409449" y="320116"/>
                      <a:pt x="649479" y="102946"/>
                    </a:cubicBezTo>
                    <a:cubicBezTo>
                      <a:pt x="823786" y="-55169"/>
                      <a:pt x="1199072" y="-27546"/>
                      <a:pt x="1340042" y="161049"/>
                    </a:cubicBezTo>
                    <a:cubicBezTo>
                      <a:pt x="1466724" y="330594"/>
                      <a:pt x="1521969" y="523951"/>
                      <a:pt x="1521969" y="726834"/>
                    </a:cubicBezTo>
                    <a:cubicBezTo>
                      <a:pt x="1521969" y="1208799"/>
                      <a:pt x="1677227" y="1656474"/>
                      <a:pt x="1853439" y="2115579"/>
                    </a:cubicBezTo>
                    <a:cubicBezTo>
                      <a:pt x="2076324" y="2694699"/>
                      <a:pt x="2016317" y="3303346"/>
                      <a:pt x="1709611" y="3871989"/>
                    </a:cubicBezTo>
                    <a:cubicBezTo>
                      <a:pt x="1508634" y="4245369"/>
                      <a:pt x="1138111" y="4406341"/>
                      <a:pt x="732346" y="4297757"/>
                    </a:cubicBezTo>
                    <a:cubicBezTo>
                      <a:pt x="417069" y="4212984"/>
                      <a:pt x="253239" y="3979621"/>
                      <a:pt x="137986" y="3713874"/>
                    </a:cubicBezTo>
                    <a:cubicBezTo>
                      <a:pt x="29401" y="3464319"/>
                      <a:pt x="-15366" y="3203334"/>
                      <a:pt x="4636" y="2951874"/>
                    </a:cubicBezTo>
                    <a:close/>
                  </a:path>
                </a:pathLst>
              </a:custGeom>
              <a:solidFill>
                <a:srgbClr val="F06A3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A07EBCBD-43F2-4EE4-85C9-DD498C114256}"/>
                  </a:ext>
                </a:extLst>
              </p:cNvPr>
              <p:cNvSpPr/>
              <p:nvPr/>
            </p:nvSpPr>
            <p:spPr>
              <a:xfrm>
                <a:off x="5469544" y="2675696"/>
                <a:ext cx="1181100" cy="2686050"/>
              </a:xfrm>
              <a:custGeom>
                <a:avLst/>
                <a:gdLst>
                  <a:gd name="connsiteX0" fmla="*/ 2569 w 1181100"/>
                  <a:gd name="connsiteY0" fmla="*/ 1835343 h 2686050"/>
                  <a:gd name="connsiteX1" fmla="*/ 118774 w 1181100"/>
                  <a:gd name="connsiteY1" fmla="*/ 1223838 h 2686050"/>
                  <a:gd name="connsiteX2" fmla="*/ 241646 w 1181100"/>
                  <a:gd name="connsiteY2" fmla="*/ 558041 h 2686050"/>
                  <a:gd name="connsiteX3" fmla="*/ 460721 w 1181100"/>
                  <a:gd name="connsiteY3" fmla="*/ 64646 h 2686050"/>
                  <a:gd name="connsiteX4" fmla="*/ 816004 w 1181100"/>
                  <a:gd name="connsiteY4" fmla="*/ 98936 h 2686050"/>
                  <a:gd name="connsiteX5" fmla="*/ 927446 w 1181100"/>
                  <a:gd name="connsiteY5" fmla="*/ 451361 h 2686050"/>
                  <a:gd name="connsiteX6" fmla="*/ 1090324 w 1181100"/>
                  <a:gd name="connsiteY6" fmla="*/ 1321946 h 2686050"/>
                  <a:gd name="connsiteX7" fmla="*/ 1041746 w 1181100"/>
                  <a:gd name="connsiteY7" fmla="*/ 2407796 h 2686050"/>
                  <a:gd name="connsiteX8" fmla="*/ 445481 w 1181100"/>
                  <a:gd name="connsiteY8" fmla="*/ 2672591 h 2686050"/>
                  <a:gd name="connsiteX9" fmla="*/ 83531 w 1181100"/>
                  <a:gd name="connsiteY9" fmla="*/ 2308736 h 2686050"/>
                  <a:gd name="connsiteX10" fmla="*/ 2569 w 1181100"/>
                  <a:gd name="connsiteY10" fmla="*/ 1835343 h 2686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81100" h="2686050">
                    <a:moveTo>
                      <a:pt x="2569" y="1835343"/>
                    </a:moveTo>
                    <a:cubicBezTo>
                      <a:pt x="-6956" y="1616268"/>
                      <a:pt x="35906" y="1417196"/>
                      <a:pt x="118774" y="1223838"/>
                    </a:cubicBezTo>
                    <a:cubicBezTo>
                      <a:pt x="211166" y="1011431"/>
                      <a:pt x="243551" y="787593"/>
                      <a:pt x="241646" y="558041"/>
                    </a:cubicBezTo>
                    <a:cubicBezTo>
                      <a:pt x="239741" y="364683"/>
                      <a:pt x="314036" y="199901"/>
                      <a:pt x="460721" y="64646"/>
                    </a:cubicBezTo>
                    <a:cubicBezTo>
                      <a:pt x="567401" y="-33462"/>
                      <a:pt x="729326" y="-18222"/>
                      <a:pt x="816004" y="98936"/>
                    </a:cubicBezTo>
                    <a:cubicBezTo>
                      <a:pt x="893156" y="204663"/>
                      <a:pt x="927446" y="324678"/>
                      <a:pt x="927446" y="451361"/>
                    </a:cubicBezTo>
                    <a:cubicBezTo>
                      <a:pt x="927446" y="751398"/>
                      <a:pt x="982691" y="1037148"/>
                      <a:pt x="1090324" y="1321946"/>
                    </a:cubicBezTo>
                    <a:cubicBezTo>
                      <a:pt x="1226531" y="1681991"/>
                      <a:pt x="1228436" y="2054418"/>
                      <a:pt x="1041746" y="2407796"/>
                    </a:cubicBezTo>
                    <a:cubicBezTo>
                      <a:pt x="918874" y="2640206"/>
                      <a:pt x="693131" y="2740218"/>
                      <a:pt x="445481" y="2672591"/>
                    </a:cubicBezTo>
                    <a:cubicBezTo>
                      <a:pt x="253076" y="2620203"/>
                      <a:pt x="154016" y="2474471"/>
                      <a:pt x="83531" y="2308736"/>
                    </a:cubicBezTo>
                    <a:cubicBezTo>
                      <a:pt x="17809" y="2153478"/>
                      <a:pt x="-8861" y="1991553"/>
                      <a:pt x="2569" y="1835343"/>
                    </a:cubicBezTo>
                    <a:close/>
                  </a:path>
                </a:pathLst>
              </a:custGeom>
              <a:solidFill>
                <a:srgbClr val="F7963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65E171FC-1385-4B36-90A6-20111BBFFEAB}"/>
                  </a:ext>
                </a:extLst>
              </p:cNvPr>
              <p:cNvSpPr/>
              <p:nvPr/>
            </p:nvSpPr>
            <p:spPr>
              <a:xfrm>
                <a:off x="5723959" y="3417914"/>
                <a:ext cx="657225" cy="1571625"/>
              </a:xfrm>
              <a:custGeom>
                <a:avLst/>
                <a:gdLst>
                  <a:gd name="connsiteX0" fmla="*/ 1519 w 657225"/>
                  <a:gd name="connsiteY0" fmla="*/ 1074075 h 1571625"/>
                  <a:gd name="connsiteX1" fmla="*/ 66289 w 657225"/>
                  <a:gd name="connsiteY1" fmla="*/ 715935 h 1571625"/>
                  <a:gd name="connsiteX2" fmla="*/ 134869 w 657225"/>
                  <a:gd name="connsiteY2" fmla="*/ 326363 h 1571625"/>
                  <a:gd name="connsiteX3" fmla="*/ 256789 w 657225"/>
                  <a:gd name="connsiteY3" fmla="*/ 37755 h 1571625"/>
                  <a:gd name="connsiteX4" fmla="*/ 453956 w 657225"/>
                  <a:gd name="connsiteY4" fmla="*/ 57758 h 1571625"/>
                  <a:gd name="connsiteX5" fmla="*/ 515869 w 657225"/>
                  <a:gd name="connsiteY5" fmla="*/ 263498 h 1571625"/>
                  <a:gd name="connsiteX6" fmla="*/ 606356 w 657225"/>
                  <a:gd name="connsiteY6" fmla="*/ 773085 h 1571625"/>
                  <a:gd name="connsiteX7" fmla="*/ 579686 w 657225"/>
                  <a:gd name="connsiteY7" fmla="*/ 1408403 h 1571625"/>
                  <a:gd name="connsiteX8" fmla="*/ 249169 w 657225"/>
                  <a:gd name="connsiteY8" fmla="*/ 1563660 h 1571625"/>
                  <a:gd name="connsiteX9" fmla="*/ 48191 w 657225"/>
                  <a:gd name="connsiteY9" fmla="*/ 1351253 h 1571625"/>
                  <a:gd name="connsiteX10" fmla="*/ 1519 w 657225"/>
                  <a:gd name="connsiteY10" fmla="*/ 1074075 h 1571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57225" h="1571625">
                    <a:moveTo>
                      <a:pt x="1519" y="1074075"/>
                    </a:moveTo>
                    <a:cubicBezTo>
                      <a:pt x="-3244" y="945488"/>
                      <a:pt x="19616" y="829283"/>
                      <a:pt x="66289" y="715935"/>
                    </a:cubicBezTo>
                    <a:cubicBezTo>
                      <a:pt x="117724" y="591158"/>
                      <a:pt x="135821" y="460665"/>
                      <a:pt x="134869" y="326363"/>
                    </a:cubicBezTo>
                    <a:cubicBezTo>
                      <a:pt x="133916" y="213015"/>
                      <a:pt x="174874" y="116813"/>
                      <a:pt x="256789" y="37755"/>
                    </a:cubicBezTo>
                    <a:cubicBezTo>
                      <a:pt x="315844" y="-19395"/>
                      <a:pt x="406331" y="-10822"/>
                      <a:pt x="453956" y="57758"/>
                    </a:cubicBezTo>
                    <a:cubicBezTo>
                      <a:pt x="496819" y="119670"/>
                      <a:pt x="515869" y="190155"/>
                      <a:pt x="515869" y="263498"/>
                    </a:cubicBezTo>
                    <a:cubicBezTo>
                      <a:pt x="515869" y="438758"/>
                      <a:pt x="546349" y="606398"/>
                      <a:pt x="606356" y="773085"/>
                    </a:cubicBezTo>
                    <a:cubicBezTo>
                      <a:pt x="681604" y="983588"/>
                      <a:pt x="683509" y="1201710"/>
                      <a:pt x="579686" y="1408403"/>
                    </a:cubicBezTo>
                    <a:cubicBezTo>
                      <a:pt x="512059" y="1544610"/>
                      <a:pt x="386329" y="1602713"/>
                      <a:pt x="249169" y="1563660"/>
                    </a:cubicBezTo>
                    <a:cubicBezTo>
                      <a:pt x="142489" y="1533180"/>
                      <a:pt x="87244" y="1447455"/>
                      <a:pt x="48191" y="1351253"/>
                    </a:cubicBezTo>
                    <a:cubicBezTo>
                      <a:pt x="10091" y="1260766"/>
                      <a:pt x="-5149" y="1166468"/>
                      <a:pt x="1519" y="1074075"/>
                    </a:cubicBezTo>
                    <a:close/>
                  </a:path>
                </a:pathLst>
              </a:custGeom>
              <a:solidFill>
                <a:srgbClr val="FBB1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E66331E2-44BF-4AFE-9245-62D6E4F0B207}"/>
                  </a:ext>
                </a:extLst>
              </p:cNvPr>
              <p:cNvSpPr/>
              <p:nvPr/>
            </p:nvSpPr>
            <p:spPr>
              <a:xfrm>
                <a:off x="5911182" y="4022547"/>
                <a:ext cx="304800" cy="200025"/>
              </a:xfrm>
              <a:custGeom>
                <a:avLst/>
                <a:gdLst>
                  <a:gd name="connsiteX0" fmla="*/ 218155 w 304800"/>
                  <a:gd name="connsiteY0" fmla="*/ 99872 h 200025"/>
                  <a:gd name="connsiteX1" fmla="*/ 296260 w 304800"/>
                  <a:gd name="connsiteY1" fmla="*/ 85585 h 200025"/>
                  <a:gd name="connsiteX2" fmla="*/ 284830 w 304800"/>
                  <a:gd name="connsiteY2" fmla="*/ 14147 h 200025"/>
                  <a:gd name="connsiteX3" fmla="*/ 205772 w 304800"/>
                  <a:gd name="connsiteY3" fmla="*/ 23672 h 200025"/>
                  <a:gd name="connsiteX4" fmla="*/ 181008 w 304800"/>
                  <a:gd name="connsiteY4" fmla="*/ 29387 h 200025"/>
                  <a:gd name="connsiteX5" fmla="*/ 91472 w 304800"/>
                  <a:gd name="connsiteY5" fmla="*/ 29387 h 200025"/>
                  <a:gd name="connsiteX6" fmla="*/ 83852 w 304800"/>
                  <a:gd name="connsiteY6" fmla="*/ 119875 h 200025"/>
                  <a:gd name="connsiteX7" fmla="*/ 51468 w 304800"/>
                  <a:gd name="connsiteY7" fmla="*/ 116065 h 200025"/>
                  <a:gd name="connsiteX8" fmla="*/ 33 w 304800"/>
                  <a:gd name="connsiteY8" fmla="*/ 162737 h 200025"/>
                  <a:gd name="connsiteX9" fmla="*/ 48610 w 304800"/>
                  <a:gd name="connsiteY9" fmla="*/ 209410 h 200025"/>
                  <a:gd name="connsiteX10" fmla="*/ 93377 w 304800"/>
                  <a:gd name="connsiteY10" fmla="*/ 154165 h 200025"/>
                  <a:gd name="connsiteX11" fmla="*/ 85758 w 304800"/>
                  <a:gd name="connsiteY11" fmla="*/ 121780 h 200025"/>
                  <a:gd name="connsiteX12" fmla="*/ 83852 w 304800"/>
                  <a:gd name="connsiteY12" fmla="*/ 118922 h 200025"/>
                  <a:gd name="connsiteX13" fmla="*/ 85758 w 304800"/>
                  <a:gd name="connsiteY13" fmla="*/ 120827 h 200025"/>
                  <a:gd name="connsiteX14" fmla="*/ 132430 w 304800"/>
                  <a:gd name="connsiteY14" fmla="*/ 141782 h 200025"/>
                  <a:gd name="connsiteX15" fmla="*/ 155290 w 304800"/>
                  <a:gd name="connsiteY15" fmla="*/ 161785 h 200025"/>
                  <a:gd name="connsiteX16" fmla="*/ 204820 w 304800"/>
                  <a:gd name="connsiteY16" fmla="*/ 207505 h 200025"/>
                  <a:gd name="connsiteX17" fmla="*/ 248635 w 304800"/>
                  <a:gd name="connsiteY17" fmla="*/ 170357 h 200025"/>
                  <a:gd name="connsiteX18" fmla="*/ 211488 w 304800"/>
                  <a:gd name="connsiteY18" fmla="*/ 114160 h 200025"/>
                  <a:gd name="connsiteX19" fmla="*/ 197200 w 304800"/>
                  <a:gd name="connsiteY19" fmla="*/ 101777 h 200025"/>
                  <a:gd name="connsiteX20" fmla="*/ 218155 w 304800"/>
                  <a:gd name="connsiteY20" fmla="*/ 99872 h 20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04800" h="200025">
                    <a:moveTo>
                      <a:pt x="218155" y="99872"/>
                    </a:moveTo>
                    <a:cubicBezTo>
                      <a:pt x="248635" y="119875"/>
                      <a:pt x="276258" y="114160"/>
                      <a:pt x="296260" y="85585"/>
                    </a:cubicBezTo>
                    <a:cubicBezTo>
                      <a:pt x="314358" y="59867"/>
                      <a:pt x="309595" y="33197"/>
                      <a:pt x="284830" y="14147"/>
                    </a:cubicBezTo>
                    <a:cubicBezTo>
                      <a:pt x="257208" y="-7760"/>
                      <a:pt x="228633" y="-3950"/>
                      <a:pt x="205772" y="23672"/>
                    </a:cubicBezTo>
                    <a:cubicBezTo>
                      <a:pt x="198152" y="33197"/>
                      <a:pt x="194343" y="39865"/>
                      <a:pt x="181008" y="29387"/>
                    </a:cubicBezTo>
                    <a:cubicBezTo>
                      <a:pt x="152433" y="4622"/>
                      <a:pt x="120047" y="2717"/>
                      <a:pt x="91472" y="29387"/>
                    </a:cubicBezTo>
                    <a:cubicBezTo>
                      <a:pt x="61945" y="56057"/>
                      <a:pt x="63850" y="87490"/>
                      <a:pt x="83852" y="119875"/>
                    </a:cubicBezTo>
                    <a:cubicBezTo>
                      <a:pt x="73375" y="118922"/>
                      <a:pt x="61945" y="116065"/>
                      <a:pt x="51468" y="116065"/>
                    </a:cubicBezTo>
                    <a:cubicBezTo>
                      <a:pt x="19083" y="114160"/>
                      <a:pt x="-920" y="129400"/>
                      <a:pt x="33" y="162737"/>
                    </a:cubicBezTo>
                    <a:cubicBezTo>
                      <a:pt x="33" y="193217"/>
                      <a:pt x="19083" y="211315"/>
                      <a:pt x="48610" y="209410"/>
                    </a:cubicBezTo>
                    <a:cubicBezTo>
                      <a:pt x="79090" y="207505"/>
                      <a:pt x="96235" y="186550"/>
                      <a:pt x="93377" y="154165"/>
                    </a:cubicBezTo>
                    <a:cubicBezTo>
                      <a:pt x="92425" y="143687"/>
                      <a:pt x="88615" y="133210"/>
                      <a:pt x="85758" y="121780"/>
                    </a:cubicBezTo>
                    <a:cubicBezTo>
                      <a:pt x="85758" y="121780"/>
                      <a:pt x="84805" y="119875"/>
                      <a:pt x="83852" y="118922"/>
                    </a:cubicBezTo>
                    <a:lnTo>
                      <a:pt x="85758" y="120827"/>
                    </a:lnTo>
                    <a:cubicBezTo>
                      <a:pt x="100045" y="131305"/>
                      <a:pt x="114333" y="141782"/>
                      <a:pt x="132430" y="141782"/>
                    </a:cubicBezTo>
                    <a:cubicBezTo>
                      <a:pt x="146718" y="141782"/>
                      <a:pt x="154338" y="143687"/>
                      <a:pt x="155290" y="161785"/>
                    </a:cubicBezTo>
                    <a:cubicBezTo>
                      <a:pt x="156243" y="191312"/>
                      <a:pt x="176245" y="208457"/>
                      <a:pt x="204820" y="207505"/>
                    </a:cubicBezTo>
                    <a:cubicBezTo>
                      <a:pt x="226727" y="207505"/>
                      <a:pt x="243872" y="193217"/>
                      <a:pt x="248635" y="170357"/>
                    </a:cubicBezTo>
                    <a:cubicBezTo>
                      <a:pt x="254350" y="140830"/>
                      <a:pt x="241968" y="121780"/>
                      <a:pt x="211488" y="114160"/>
                    </a:cubicBezTo>
                    <a:cubicBezTo>
                      <a:pt x="204820" y="112255"/>
                      <a:pt x="193390" y="114160"/>
                      <a:pt x="197200" y="101777"/>
                    </a:cubicBezTo>
                    <a:cubicBezTo>
                      <a:pt x="201963" y="85585"/>
                      <a:pt x="209583" y="94157"/>
                      <a:pt x="218155" y="99872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53BD721A-6563-48E0-9DE9-7A5758A8BF66}"/>
                  </a:ext>
                </a:extLst>
              </p:cNvPr>
              <p:cNvSpPr/>
              <p:nvPr/>
            </p:nvSpPr>
            <p:spPr>
              <a:xfrm>
                <a:off x="6007320" y="3727132"/>
                <a:ext cx="152400" cy="123825"/>
              </a:xfrm>
              <a:custGeom>
                <a:avLst/>
                <a:gdLst>
                  <a:gd name="connsiteX0" fmla="*/ 20100 w 152400"/>
                  <a:gd name="connsiteY0" fmla="*/ 70485 h 123825"/>
                  <a:gd name="connsiteX1" fmla="*/ 75345 w 152400"/>
                  <a:gd name="connsiteY1" fmla="*/ 113348 h 123825"/>
                  <a:gd name="connsiteX2" fmla="*/ 138210 w 152400"/>
                  <a:gd name="connsiteY2" fmla="*/ 111443 h 123825"/>
                  <a:gd name="connsiteX3" fmla="*/ 141067 w 152400"/>
                  <a:gd name="connsiteY3" fmla="*/ 47625 h 123825"/>
                  <a:gd name="connsiteX4" fmla="*/ 45817 w 152400"/>
                  <a:gd name="connsiteY4" fmla="*/ 0 h 123825"/>
                  <a:gd name="connsiteX5" fmla="*/ 2002 w 152400"/>
                  <a:gd name="connsiteY5" fmla="*/ 26670 h 123825"/>
                  <a:gd name="connsiteX6" fmla="*/ 20100 w 152400"/>
                  <a:gd name="connsiteY6" fmla="*/ 70485 h 123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2400" h="123825">
                    <a:moveTo>
                      <a:pt x="20100" y="70485"/>
                    </a:moveTo>
                    <a:cubicBezTo>
                      <a:pt x="46770" y="77153"/>
                      <a:pt x="59152" y="94298"/>
                      <a:pt x="75345" y="113348"/>
                    </a:cubicBezTo>
                    <a:cubicBezTo>
                      <a:pt x="93442" y="133350"/>
                      <a:pt x="119160" y="131445"/>
                      <a:pt x="138210" y="111443"/>
                    </a:cubicBezTo>
                    <a:cubicBezTo>
                      <a:pt x="157260" y="92393"/>
                      <a:pt x="160117" y="67628"/>
                      <a:pt x="141067" y="47625"/>
                    </a:cubicBezTo>
                    <a:cubicBezTo>
                      <a:pt x="113445" y="19050"/>
                      <a:pt x="63915" y="36195"/>
                      <a:pt x="45817" y="0"/>
                    </a:cubicBezTo>
                    <a:cubicBezTo>
                      <a:pt x="20100" y="0"/>
                      <a:pt x="7717" y="10478"/>
                      <a:pt x="2002" y="26670"/>
                    </a:cubicBezTo>
                    <a:cubicBezTo>
                      <a:pt x="-3713" y="46673"/>
                      <a:pt x="2955" y="66675"/>
                      <a:pt x="20100" y="70485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514952DA-61D2-461E-9881-7979E45C1D97}"/>
                  </a:ext>
                </a:extLst>
              </p:cNvPr>
              <p:cNvSpPr/>
              <p:nvPr/>
            </p:nvSpPr>
            <p:spPr>
              <a:xfrm>
                <a:off x="6026436" y="3469005"/>
                <a:ext cx="104775" cy="104775"/>
              </a:xfrm>
              <a:custGeom>
                <a:avLst/>
                <a:gdLst>
                  <a:gd name="connsiteX0" fmla="*/ 54324 w 104775"/>
                  <a:gd name="connsiteY0" fmla="*/ 113347 h 104775"/>
                  <a:gd name="connsiteX1" fmla="*/ 112426 w 104775"/>
                  <a:gd name="connsiteY1" fmla="*/ 57150 h 104775"/>
                  <a:gd name="connsiteX2" fmla="*/ 54324 w 104775"/>
                  <a:gd name="connsiteY2" fmla="*/ 0 h 104775"/>
                  <a:gd name="connsiteX3" fmla="*/ 31 w 104775"/>
                  <a:gd name="connsiteY3" fmla="*/ 58102 h 104775"/>
                  <a:gd name="connsiteX4" fmla="*/ 54324 w 104775"/>
                  <a:gd name="connsiteY4" fmla="*/ 11334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775" h="104775">
                    <a:moveTo>
                      <a:pt x="54324" y="113347"/>
                    </a:moveTo>
                    <a:cubicBezTo>
                      <a:pt x="88614" y="114300"/>
                      <a:pt x="112426" y="92392"/>
                      <a:pt x="112426" y="57150"/>
                    </a:cubicBezTo>
                    <a:cubicBezTo>
                      <a:pt x="112426" y="22860"/>
                      <a:pt x="91471" y="1905"/>
                      <a:pt x="54324" y="0"/>
                    </a:cubicBezTo>
                    <a:cubicBezTo>
                      <a:pt x="20034" y="3810"/>
                      <a:pt x="-921" y="21907"/>
                      <a:pt x="31" y="58102"/>
                    </a:cubicBezTo>
                    <a:cubicBezTo>
                      <a:pt x="984" y="92392"/>
                      <a:pt x="21939" y="112395"/>
                      <a:pt x="54324" y="113347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87718446-F7EB-4E37-AC30-716F1F99C378}"/>
                  </a:ext>
                </a:extLst>
              </p:cNvPr>
              <p:cNvSpPr/>
              <p:nvPr/>
            </p:nvSpPr>
            <p:spPr>
              <a:xfrm>
                <a:off x="6016908" y="4546242"/>
                <a:ext cx="95250" cy="85725"/>
              </a:xfrm>
              <a:custGeom>
                <a:avLst/>
                <a:gdLst>
                  <a:gd name="connsiteX0" fmla="*/ 95284 w 95250"/>
                  <a:gd name="connsiteY0" fmla="*/ 44807 h 85725"/>
                  <a:gd name="connsiteX1" fmla="*/ 45754 w 95250"/>
                  <a:gd name="connsiteY1" fmla="*/ 40 h 85725"/>
                  <a:gd name="connsiteX2" fmla="*/ 34 w 95250"/>
                  <a:gd name="connsiteY2" fmla="*/ 44807 h 85725"/>
                  <a:gd name="connsiteX3" fmla="*/ 46707 w 95250"/>
                  <a:gd name="connsiteY3" fmla="*/ 93385 h 85725"/>
                  <a:gd name="connsiteX4" fmla="*/ 95284 w 95250"/>
                  <a:gd name="connsiteY4" fmla="*/ 44807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85725">
                    <a:moveTo>
                      <a:pt x="95284" y="44807"/>
                    </a:moveTo>
                    <a:cubicBezTo>
                      <a:pt x="91474" y="15280"/>
                      <a:pt x="75282" y="-913"/>
                      <a:pt x="45754" y="40"/>
                    </a:cubicBezTo>
                    <a:cubicBezTo>
                      <a:pt x="18132" y="992"/>
                      <a:pt x="987" y="17185"/>
                      <a:pt x="34" y="44807"/>
                    </a:cubicBezTo>
                    <a:cubicBezTo>
                      <a:pt x="-918" y="75287"/>
                      <a:pt x="18132" y="93385"/>
                      <a:pt x="46707" y="93385"/>
                    </a:cubicBezTo>
                    <a:cubicBezTo>
                      <a:pt x="76234" y="93385"/>
                      <a:pt x="93379" y="75287"/>
                      <a:pt x="95284" y="44807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9D68457B-0DB8-4D82-A257-2165C7BFC86A}"/>
                  </a:ext>
                </a:extLst>
              </p:cNvPr>
              <p:cNvSpPr/>
              <p:nvPr/>
            </p:nvSpPr>
            <p:spPr>
              <a:xfrm>
                <a:off x="5910223" y="3651884"/>
                <a:ext cx="85725" cy="95250"/>
              </a:xfrm>
              <a:custGeom>
                <a:avLst/>
                <a:gdLst>
                  <a:gd name="connsiteX0" fmla="*/ 46712 w 85725"/>
                  <a:gd name="connsiteY0" fmla="*/ 96203 h 95250"/>
                  <a:gd name="connsiteX1" fmla="*/ 93385 w 85725"/>
                  <a:gd name="connsiteY1" fmla="*/ 47625 h 95250"/>
                  <a:gd name="connsiteX2" fmla="*/ 44807 w 85725"/>
                  <a:gd name="connsiteY2" fmla="*/ 0 h 95250"/>
                  <a:gd name="connsiteX3" fmla="*/ 40 w 85725"/>
                  <a:gd name="connsiteY3" fmla="*/ 44768 h 95250"/>
                  <a:gd name="connsiteX4" fmla="*/ 46712 w 85725"/>
                  <a:gd name="connsiteY4" fmla="*/ 96203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95250">
                    <a:moveTo>
                      <a:pt x="46712" y="96203"/>
                    </a:moveTo>
                    <a:cubicBezTo>
                      <a:pt x="74335" y="93345"/>
                      <a:pt x="93385" y="77153"/>
                      <a:pt x="93385" y="47625"/>
                    </a:cubicBezTo>
                    <a:cubicBezTo>
                      <a:pt x="93385" y="19050"/>
                      <a:pt x="75287" y="0"/>
                      <a:pt x="44807" y="0"/>
                    </a:cubicBezTo>
                    <a:cubicBezTo>
                      <a:pt x="17185" y="0"/>
                      <a:pt x="992" y="17145"/>
                      <a:pt x="40" y="44768"/>
                    </a:cubicBezTo>
                    <a:cubicBezTo>
                      <a:pt x="-913" y="76200"/>
                      <a:pt x="15280" y="92393"/>
                      <a:pt x="46712" y="96203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8ACFF23F-AB38-4579-84C1-6E0F5D1B28A5}"/>
                  </a:ext>
                </a:extLst>
              </p:cNvPr>
              <p:cNvSpPr/>
              <p:nvPr/>
            </p:nvSpPr>
            <p:spPr>
              <a:xfrm>
                <a:off x="5909310" y="4593871"/>
                <a:ext cx="95250" cy="85725"/>
              </a:xfrm>
              <a:custGeom>
                <a:avLst/>
                <a:gdLst>
                  <a:gd name="connsiteX0" fmla="*/ 46673 w 95250"/>
                  <a:gd name="connsiteY0" fmla="*/ 94334 h 85725"/>
                  <a:gd name="connsiteX1" fmla="*/ 95250 w 95250"/>
                  <a:gd name="connsiteY1" fmla="*/ 45756 h 85725"/>
                  <a:gd name="connsiteX2" fmla="*/ 44768 w 95250"/>
                  <a:gd name="connsiteY2" fmla="*/ 36 h 85725"/>
                  <a:gd name="connsiteX3" fmla="*/ 0 w 95250"/>
                  <a:gd name="connsiteY3" fmla="*/ 44803 h 85725"/>
                  <a:gd name="connsiteX4" fmla="*/ 46673 w 95250"/>
                  <a:gd name="connsiteY4" fmla="*/ 94334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85725">
                    <a:moveTo>
                      <a:pt x="46673" y="94334"/>
                    </a:moveTo>
                    <a:cubicBezTo>
                      <a:pt x="76200" y="94334"/>
                      <a:pt x="91440" y="75284"/>
                      <a:pt x="95250" y="45756"/>
                    </a:cubicBezTo>
                    <a:cubicBezTo>
                      <a:pt x="90488" y="17181"/>
                      <a:pt x="75248" y="-916"/>
                      <a:pt x="44768" y="36"/>
                    </a:cubicBezTo>
                    <a:cubicBezTo>
                      <a:pt x="17145" y="988"/>
                      <a:pt x="953" y="17181"/>
                      <a:pt x="0" y="44803"/>
                    </a:cubicBezTo>
                    <a:cubicBezTo>
                      <a:pt x="0" y="75284"/>
                      <a:pt x="18098" y="93381"/>
                      <a:pt x="46673" y="94334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D28753E6-B614-4660-9D23-3F260B7A016A}"/>
                  </a:ext>
                </a:extLst>
              </p:cNvPr>
              <p:cNvSpPr/>
              <p:nvPr/>
            </p:nvSpPr>
            <p:spPr>
              <a:xfrm>
                <a:off x="5910263" y="3778533"/>
                <a:ext cx="85725" cy="95250"/>
              </a:xfrm>
              <a:custGeom>
                <a:avLst/>
                <a:gdLst>
                  <a:gd name="connsiteX0" fmla="*/ 45720 w 85725"/>
                  <a:gd name="connsiteY0" fmla="*/ 95284 h 95250"/>
                  <a:gd name="connsiteX1" fmla="*/ 93345 w 85725"/>
                  <a:gd name="connsiteY1" fmla="*/ 46707 h 95250"/>
                  <a:gd name="connsiteX2" fmla="*/ 43815 w 85725"/>
                  <a:gd name="connsiteY2" fmla="*/ 34 h 95250"/>
                  <a:gd name="connsiteX3" fmla="*/ 0 w 85725"/>
                  <a:gd name="connsiteY3" fmla="*/ 45754 h 95250"/>
                  <a:gd name="connsiteX4" fmla="*/ 45720 w 85725"/>
                  <a:gd name="connsiteY4" fmla="*/ 9528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95250">
                    <a:moveTo>
                      <a:pt x="45720" y="95284"/>
                    </a:moveTo>
                    <a:cubicBezTo>
                      <a:pt x="75247" y="92426"/>
                      <a:pt x="94297" y="76234"/>
                      <a:pt x="93345" y="46707"/>
                    </a:cubicBezTo>
                    <a:cubicBezTo>
                      <a:pt x="92392" y="18132"/>
                      <a:pt x="73342" y="-918"/>
                      <a:pt x="43815" y="34"/>
                    </a:cubicBezTo>
                    <a:cubicBezTo>
                      <a:pt x="17145" y="986"/>
                      <a:pt x="0" y="17179"/>
                      <a:pt x="0" y="45754"/>
                    </a:cubicBezTo>
                    <a:cubicBezTo>
                      <a:pt x="0" y="77186"/>
                      <a:pt x="16192" y="92426"/>
                      <a:pt x="45720" y="95284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8A39F9DA-DF6C-484D-BD11-466A27034317}"/>
                  </a:ext>
                </a:extLst>
              </p:cNvPr>
              <p:cNvSpPr/>
              <p:nvPr/>
            </p:nvSpPr>
            <p:spPr>
              <a:xfrm>
                <a:off x="5909967" y="3959508"/>
                <a:ext cx="85725" cy="85725"/>
              </a:xfrm>
              <a:custGeom>
                <a:avLst/>
                <a:gdLst>
                  <a:gd name="connsiteX0" fmla="*/ 46016 w 85725"/>
                  <a:gd name="connsiteY0" fmla="*/ 94332 h 85725"/>
                  <a:gd name="connsiteX1" fmla="*/ 94593 w 85725"/>
                  <a:gd name="connsiteY1" fmla="*/ 47659 h 85725"/>
                  <a:gd name="connsiteX2" fmla="*/ 44111 w 85725"/>
                  <a:gd name="connsiteY2" fmla="*/ 34 h 85725"/>
                  <a:gd name="connsiteX3" fmla="*/ 296 w 85725"/>
                  <a:gd name="connsiteY3" fmla="*/ 50517 h 85725"/>
                  <a:gd name="connsiteX4" fmla="*/ 46016 w 85725"/>
                  <a:gd name="connsiteY4" fmla="*/ 94332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85725">
                    <a:moveTo>
                      <a:pt x="46016" y="94332"/>
                    </a:moveTo>
                    <a:cubicBezTo>
                      <a:pt x="76496" y="94332"/>
                      <a:pt x="90783" y="75282"/>
                      <a:pt x="94593" y="47659"/>
                    </a:cubicBezTo>
                    <a:cubicBezTo>
                      <a:pt x="89831" y="18132"/>
                      <a:pt x="72686" y="-918"/>
                      <a:pt x="44111" y="34"/>
                    </a:cubicBezTo>
                    <a:cubicBezTo>
                      <a:pt x="15536" y="1939"/>
                      <a:pt x="-2562" y="20036"/>
                      <a:pt x="296" y="50517"/>
                    </a:cubicBezTo>
                    <a:cubicBezTo>
                      <a:pt x="2201" y="79092"/>
                      <a:pt x="18393" y="94332"/>
                      <a:pt x="46016" y="94332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18088751-5D57-4C82-95DE-10F507C1DCFA}"/>
                  </a:ext>
                </a:extLst>
              </p:cNvPr>
              <p:cNvSpPr/>
              <p:nvPr/>
            </p:nvSpPr>
            <p:spPr>
              <a:xfrm>
                <a:off x="5910263" y="4448175"/>
                <a:ext cx="95250" cy="85725"/>
              </a:xfrm>
              <a:custGeom>
                <a:avLst/>
                <a:gdLst>
                  <a:gd name="connsiteX0" fmla="*/ 43815 w 95250"/>
                  <a:gd name="connsiteY0" fmla="*/ 94297 h 85725"/>
                  <a:gd name="connsiteX1" fmla="*/ 95250 w 95250"/>
                  <a:gd name="connsiteY1" fmla="*/ 48578 h 85725"/>
                  <a:gd name="connsiteX2" fmla="*/ 47625 w 95250"/>
                  <a:gd name="connsiteY2" fmla="*/ 0 h 85725"/>
                  <a:gd name="connsiteX3" fmla="*/ 0 w 95250"/>
                  <a:gd name="connsiteY3" fmla="*/ 47625 h 85725"/>
                  <a:gd name="connsiteX4" fmla="*/ 43815 w 95250"/>
                  <a:gd name="connsiteY4" fmla="*/ 94297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85725">
                    <a:moveTo>
                      <a:pt x="43815" y="94297"/>
                    </a:moveTo>
                    <a:cubicBezTo>
                      <a:pt x="73342" y="96203"/>
                      <a:pt x="89535" y="78105"/>
                      <a:pt x="95250" y="48578"/>
                    </a:cubicBezTo>
                    <a:cubicBezTo>
                      <a:pt x="92392" y="20003"/>
                      <a:pt x="77153" y="0"/>
                      <a:pt x="47625" y="0"/>
                    </a:cubicBezTo>
                    <a:cubicBezTo>
                      <a:pt x="19050" y="0"/>
                      <a:pt x="0" y="17145"/>
                      <a:pt x="0" y="47625"/>
                    </a:cubicBezTo>
                    <a:cubicBezTo>
                      <a:pt x="0" y="76200"/>
                      <a:pt x="16192" y="92393"/>
                      <a:pt x="43815" y="94297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5704EC1-64A7-490F-B796-4D2ECFCA560F}"/>
                  </a:ext>
                </a:extLst>
              </p:cNvPr>
              <p:cNvSpPr/>
              <p:nvPr/>
            </p:nvSpPr>
            <p:spPr>
              <a:xfrm>
                <a:off x="5998845" y="4745315"/>
                <a:ext cx="95250" cy="85725"/>
              </a:xfrm>
              <a:custGeom>
                <a:avLst/>
                <a:gdLst>
                  <a:gd name="connsiteX0" fmla="*/ 45720 w 95250"/>
                  <a:gd name="connsiteY0" fmla="*/ 40 h 85725"/>
                  <a:gd name="connsiteX1" fmla="*/ 0 w 95250"/>
                  <a:gd name="connsiteY1" fmla="*/ 43855 h 85725"/>
                  <a:gd name="connsiteX2" fmla="*/ 46672 w 95250"/>
                  <a:gd name="connsiteY2" fmla="*/ 93385 h 85725"/>
                  <a:gd name="connsiteX3" fmla="*/ 95250 w 95250"/>
                  <a:gd name="connsiteY3" fmla="*/ 45760 h 85725"/>
                  <a:gd name="connsiteX4" fmla="*/ 45720 w 95250"/>
                  <a:gd name="connsiteY4" fmla="*/ 40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85725">
                    <a:moveTo>
                      <a:pt x="45720" y="40"/>
                    </a:moveTo>
                    <a:cubicBezTo>
                      <a:pt x="18097" y="992"/>
                      <a:pt x="952" y="16232"/>
                      <a:pt x="0" y="43855"/>
                    </a:cubicBezTo>
                    <a:cubicBezTo>
                      <a:pt x="0" y="73382"/>
                      <a:pt x="17145" y="92432"/>
                      <a:pt x="46672" y="93385"/>
                    </a:cubicBezTo>
                    <a:cubicBezTo>
                      <a:pt x="75247" y="93385"/>
                      <a:pt x="92392" y="76240"/>
                      <a:pt x="95250" y="45760"/>
                    </a:cubicBezTo>
                    <a:cubicBezTo>
                      <a:pt x="92392" y="15280"/>
                      <a:pt x="76200" y="-913"/>
                      <a:pt x="45720" y="40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6EB56949-90CD-42CC-AAB9-27F9CBE236AE}"/>
                  </a:ext>
                </a:extLst>
              </p:cNvPr>
              <p:cNvSpPr/>
              <p:nvPr/>
            </p:nvSpPr>
            <p:spPr>
              <a:xfrm>
                <a:off x="5910223" y="4268961"/>
                <a:ext cx="85725" cy="85725"/>
              </a:xfrm>
              <a:custGeom>
                <a:avLst/>
                <a:gdLst>
                  <a:gd name="connsiteX0" fmla="*/ 42902 w 85725"/>
                  <a:gd name="connsiteY0" fmla="*/ 144 h 85725"/>
                  <a:gd name="connsiteX1" fmla="*/ 40 w 85725"/>
                  <a:gd name="connsiteY1" fmla="*/ 45864 h 85725"/>
                  <a:gd name="connsiteX2" fmla="*/ 47665 w 85725"/>
                  <a:gd name="connsiteY2" fmla="*/ 93489 h 85725"/>
                  <a:gd name="connsiteX3" fmla="*/ 94337 w 85725"/>
                  <a:gd name="connsiteY3" fmla="*/ 44911 h 85725"/>
                  <a:gd name="connsiteX4" fmla="*/ 42902 w 85725"/>
                  <a:gd name="connsiteY4" fmla="*/ 144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85725">
                    <a:moveTo>
                      <a:pt x="42902" y="144"/>
                    </a:moveTo>
                    <a:cubicBezTo>
                      <a:pt x="15280" y="2049"/>
                      <a:pt x="-913" y="18241"/>
                      <a:pt x="40" y="45864"/>
                    </a:cubicBezTo>
                    <a:cubicBezTo>
                      <a:pt x="40" y="76344"/>
                      <a:pt x="19090" y="93489"/>
                      <a:pt x="47665" y="93489"/>
                    </a:cubicBezTo>
                    <a:cubicBezTo>
                      <a:pt x="77192" y="93489"/>
                      <a:pt x="91480" y="72534"/>
                      <a:pt x="94337" y="44911"/>
                    </a:cubicBezTo>
                    <a:cubicBezTo>
                      <a:pt x="89575" y="15384"/>
                      <a:pt x="73382" y="-1761"/>
                      <a:pt x="42902" y="144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xmlns="" id="{ACD5F25F-BB62-430E-B24D-5D7F69AF3D6D}"/>
                  </a:ext>
                </a:extLst>
              </p:cNvPr>
              <p:cNvSpPr/>
              <p:nvPr/>
            </p:nvSpPr>
            <p:spPr>
              <a:xfrm>
                <a:off x="5910223" y="4792948"/>
                <a:ext cx="85725" cy="85725"/>
              </a:xfrm>
              <a:custGeom>
                <a:avLst/>
                <a:gdLst>
                  <a:gd name="connsiteX0" fmla="*/ 45760 w 85725"/>
                  <a:gd name="connsiteY0" fmla="*/ 31 h 85725"/>
                  <a:gd name="connsiteX1" fmla="*/ 40 w 85725"/>
                  <a:gd name="connsiteY1" fmla="*/ 48609 h 85725"/>
                  <a:gd name="connsiteX2" fmla="*/ 44807 w 85725"/>
                  <a:gd name="connsiteY2" fmla="*/ 93376 h 85725"/>
                  <a:gd name="connsiteX3" fmla="*/ 94337 w 85725"/>
                  <a:gd name="connsiteY3" fmla="*/ 46704 h 85725"/>
                  <a:gd name="connsiteX4" fmla="*/ 45760 w 85725"/>
                  <a:gd name="connsiteY4" fmla="*/ 31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85725">
                    <a:moveTo>
                      <a:pt x="45760" y="31"/>
                    </a:moveTo>
                    <a:cubicBezTo>
                      <a:pt x="15280" y="983"/>
                      <a:pt x="-913" y="18129"/>
                      <a:pt x="40" y="48609"/>
                    </a:cubicBezTo>
                    <a:cubicBezTo>
                      <a:pt x="992" y="77184"/>
                      <a:pt x="18137" y="92424"/>
                      <a:pt x="44807" y="93376"/>
                    </a:cubicBezTo>
                    <a:cubicBezTo>
                      <a:pt x="74335" y="94329"/>
                      <a:pt x="90527" y="76231"/>
                      <a:pt x="94337" y="46704"/>
                    </a:cubicBezTo>
                    <a:cubicBezTo>
                      <a:pt x="88622" y="20034"/>
                      <a:pt x="77192" y="-921"/>
                      <a:pt x="45760" y="31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xmlns="" id="{899214B0-FA7C-46F0-9C57-DDD9084C4434}"/>
                  </a:ext>
                </a:extLst>
              </p:cNvPr>
              <p:cNvSpPr/>
              <p:nvPr/>
            </p:nvSpPr>
            <p:spPr>
              <a:xfrm>
                <a:off x="6068378" y="4320395"/>
                <a:ext cx="85725" cy="85725"/>
              </a:xfrm>
              <a:custGeom>
                <a:avLst/>
                <a:gdLst>
                  <a:gd name="connsiteX0" fmla="*/ 44767 w 85725"/>
                  <a:gd name="connsiteY0" fmla="*/ 86822 h 85725"/>
                  <a:gd name="connsiteX1" fmla="*/ 90488 w 85725"/>
                  <a:gd name="connsiteY1" fmla="*/ 42054 h 85725"/>
                  <a:gd name="connsiteX2" fmla="*/ 41910 w 85725"/>
                  <a:gd name="connsiteY2" fmla="*/ 144 h 85725"/>
                  <a:gd name="connsiteX3" fmla="*/ 0 w 85725"/>
                  <a:gd name="connsiteY3" fmla="*/ 43007 h 85725"/>
                  <a:gd name="connsiteX4" fmla="*/ 44767 w 85725"/>
                  <a:gd name="connsiteY4" fmla="*/ 86822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85725">
                    <a:moveTo>
                      <a:pt x="44767" y="86822"/>
                    </a:moveTo>
                    <a:cubicBezTo>
                      <a:pt x="74295" y="86822"/>
                      <a:pt x="86677" y="67772"/>
                      <a:pt x="90488" y="42054"/>
                    </a:cubicBezTo>
                    <a:cubicBezTo>
                      <a:pt x="84772" y="15384"/>
                      <a:pt x="70485" y="-1761"/>
                      <a:pt x="41910" y="144"/>
                    </a:cubicBezTo>
                    <a:cubicBezTo>
                      <a:pt x="15240" y="1097"/>
                      <a:pt x="0" y="19194"/>
                      <a:pt x="0" y="43007"/>
                    </a:cubicBezTo>
                    <a:cubicBezTo>
                      <a:pt x="0" y="68724"/>
                      <a:pt x="16192" y="86822"/>
                      <a:pt x="44767" y="86822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xmlns="" id="{AFE7BC98-22EE-48AF-8E1E-097EF1840CDB}"/>
                  </a:ext>
                </a:extLst>
              </p:cNvPr>
              <p:cNvSpPr/>
              <p:nvPr/>
            </p:nvSpPr>
            <p:spPr>
              <a:xfrm>
                <a:off x="6068378" y="4643437"/>
                <a:ext cx="85725" cy="85725"/>
              </a:xfrm>
              <a:custGeom>
                <a:avLst/>
                <a:gdLst>
                  <a:gd name="connsiteX0" fmla="*/ 45720 w 85725"/>
                  <a:gd name="connsiteY0" fmla="*/ 0 h 85725"/>
                  <a:gd name="connsiteX1" fmla="*/ 0 w 85725"/>
                  <a:gd name="connsiteY1" fmla="*/ 45720 h 85725"/>
                  <a:gd name="connsiteX2" fmla="*/ 40957 w 85725"/>
                  <a:gd name="connsiteY2" fmla="*/ 88582 h 85725"/>
                  <a:gd name="connsiteX3" fmla="*/ 88582 w 85725"/>
                  <a:gd name="connsiteY3" fmla="*/ 46672 h 85725"/>
                  <a:gd name="connsiteX4" fmla="*/ 45720 w 85725"/>
                  <a:gd name="connsiteY4" fmla="*/ 0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85725">
                    <a:moveTo>
                      <a:pt x="45720" y="0"/>
                    </a:moveTo>
                    <a:cubicBezTo>
                      <a:pt x="18097" y="2857"/>
                      <a:pt x="0" y="18097"/>
                      <a:pt x="0" y="45720"/>
                    </a:cubicBezTo>
                    <a:cubicBezTo>
                      <a:pt x="0" y="70485"/>
                      <a:pt x="14288" y="87630"/>
                      <a:pt x="40957" y="88582"/>
                    </a:cubicBezTo>
                    <a:cubicBezTo>
                      <a:pt x="69532" y="90488"/>
                      <a:pt x="86677" y="74295"/>
                      <a:pt x="88582" y="46672"/>
                    </a:cubicBezTo>
                    <a:cubicBezTo>
                      <a:pt x="90488" y="19050"/>
                      <a:pt x="72390" y="3810"/>
                      <a:pt x="45720" y="0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xmlns="" id="{ED1CC3C7-026E-4438-B33D-0EB7DE845440}"/>
                  </a:ext>
                </a:extLst>
              </p:cNvPr>
              <p:cNvSpPr/>
              <p:nvPr/>
            </p:nvSpPr>
            <p:spPr>
              <a:xfrm>
                <a:off x="6052007" y="3938587"/>
                <a:ext cx="85725" cy="85725"/>
              </a:xfrm>
              <a:custGeom>
                <a:avLst/>
                <a:gdLst>
                  <a:gd name="connsiteX0" fmla="*/ 178 w 85725"/>
                  <a:gd name="connsiteY0" fmla="*/ 40957 h 85725"/>
                  <a:gd name="connsiteX1" fmla="*/ 41136 w 85725"/>
                  <a:gd name="connsiteY1" fmla="*/ 87630 h 85725"/>
                  <a:gd name="connsiteX2" fmla="*/ 85903 w 85725"/>
                  <a:gd name="connsiteY2" fmla="*/ 48578 h 85725"/>
                  <a:gd name="connsiteX3" fmla="*/ 43993 w 85725"/>
                  <a:gd name="connsiteY3" fmla="*/ 0 h 85725"/>
                  <a:gd name="connsiteX4" fmla="*/ 178 w 85725"/>
                  <a:gd name="connsiteY4" fmla="*/ 40957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725" h="85725">
                    <a:moveTo>
                      <a:pt x="178" y="40957"/>
                    </a:moveTo>
                    <a:cubicBezTo>
                      <a:pt x="-1727" y="69532"/>
                      <a:pt x="11608" y="86678"/>
                      <a:pt x="41136" y="87630"/>
                    </a:cubicBezTo>
                    <a:cubicBezTo>
                      <a:pt x="67806" y="88582"/>
                      <a:pt x="83998" y="73343"/>
                      <a:pt x="85903" y="48578"/>
                    </a:cubicBezTo>
                    <a:cubicBezTo>
                      <a:pt x="88761" y="20955"/>
                      <a:pt x="70663" y="5715"/>
                      <a:pt x="43993" y="0"/>
                    </a:cubicBezTo>
                    <a:cubicBezTo>
                      <a:pt x="20181" y="2857"/>
                      <a:pt x="2083" y="14288"/>
                      <a:pt x="178" y="40957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xmlns="" id="{F936B0C3-B245-425B-AE92-D8B72A413B10}"/>
                  </a:ext>
                </a:extLst>
              </p:cNvPr>
              <p:cNvSpPr/>
              <p:nvPr/>
            </p:nvSpPr>
            <p:spPr>
              <a:xfrm>
                <a:off x="6159817" y="4228147"/>
                <a:ext cx="76200" cy="76200"/>
              </a:xfrm>
              <a:custGeom>
                <a:avLst/>
                <a:gdLst>
                  <a:gd name="connsiteX0" fmla="*/ 38100 w 76200"/>
                  <a:gd name="connsiteY0" fmla="*/ 0 h 76200"/>
                  <a:gd name="connsiteX1" fmla="*/ 0 w 76200"/>
                  <a:gd name="connsiteY1" fmla="*/ 39053 h 76200"/>
                  <a:gd name="connsiteX2" fmla="*/ 35242 w 76200"/>
                  <a:gd name="connsiteY2" fmla="*/ 76200 h 76200"/>
                  <a:gd name="connsiteX3" fmla="*/ 76200 w 76200"/>
                  <a:gd name="connsiteY3" fmla="*/ 40005 h 76200"/>
                  <a:gd name="connsiteX4" fmla="*/ 38100 w 76200"/>
                  <a:gd name="connsiteY4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76200">
                    <a:moveTo>
                      <a:pt x="38100" y="0"/>
                    </a:moveTo>
                    <a:cubicBezTo>
                      <a:pt x="15240" y="2858"/>
                      <a:pt x="0" y="14288"/>
                      <a:pt x="0" y="39053"/>
                    </a:cubicBezTo>
                    <a:cubicBezTo>
                      <a:pt x="0" y="61913"/>
                      <a:pt x="14288" y="75247"/>
                      <a:pt x="35242" y="76200"/>
                    </a:cubicBezTo>
                    <a:cubicBezTo>
                      <a:pt x="59055" y="78105"/>
                      <a:pt x="75248" y="63818"/>
                      <a:pt x="76200" y="40005"/>
                    </a:cubicBezTo>
                    <a:cubicBezTo>
                      <a:pt x="76200" y="16193"/>
                      <a:pt x="60960" y="3810"/>
                      <a:pt x="38100" y="0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xmlns="" id="{310DF8E0-03F2-497F-8887-7C977658F4F6}"/>
                  </a:ext>
                </a:extLst>
              </p:cNvPr>
              <p:cNvSpPr/>
              <p:nvPr/>
            </p:nvSpPr>
            <p:spPr>
              <a:xfrm>
                <a:off x="6009162" y="4228737"/>
                <a:ext cx="66675" cy="76200"/>
              </a:xfrm>
              <a:custGeom>
                <a:avLst/>
                <a:gdLst>
                  <a:gd name="connsiteX0" fmla="*/ 42070 w 66675"/>
                  <a:gd name="connsiteY0" fmla="*/ 362 h 76200"/>
                  <a:gd name="connsiteX1" fmla="*/ 160 w 66675"/>
                  <a:gd name="connsiteY1" fmla="*/ 34652 h 76200"/>
                  <a:gd name="connsiteX2" fmla="*/ 38260 w 66675"/>
                  <a:gd name="connsiteY2" fmla="*/ 76562 h 76200"/>
                  <a:gd name="connsiteX3" fmla="*/ 75408 w 66675"/>
                  <a:gd name="connsiteY3" fmla="*/ 38462 h 76200"/>
                  <a:gd name="connsiteX4" fmla="*/ 42070 w 66675"/>
                  <a:gd name="connsiteY4" fmla="*/ 362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76200">
                    <a:moveTo>
                      <a:pt x="42070" y="362"/>
                    </a:moveTo>
                    <a:cubicBezTo>
                      <a:pt x="18258" y="-2495"/>
                      <a:pt x="2065" y="11792"/>
                      <a:pt x="160" y="34652"/>
                    </a:cubicBezTo>
                    <a:cubicBezTo>
                      <a:pt x="-1745" y="58465"/>
                      <a:pt x="13495" y="71800"/>
                      <a:pt x="38260" y="76562"/>
                    </a:cubicBezTo>
                    <a:cubicBezTo>
                      <a:pt x="58263" y="72752"/>
                      <a:pt x="75408" y="63227"/>
                      <a:pt x="75408" y="38462"/>
                    </a:cubicBezTo>
                    <a:cubicBezTo>
                      <a:pt x="75408" y="16555"/>
                      <a:pt x="63025" y="2267"/>
                      <a:pt x="42070" y="362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xmlns="" id="{DB703A10-93A4-4C6D-B4EB-E1544186DA4C}"/>
                  </a:ext>
                </a:extLst>
              </p:cNvPr>
              <p:cNvSpPr/>
              <p:nvPr/>
            </p:nvSpPr>
            <p:spPr>
              <a:xfrm>
                <a:off x="6008370" y="3860482"/>
                <a:ext cx="66675" cy="76200"/>
              </a:xfrm>
              <a:custGeom>
                <a:avLst/>
                <a:gdLst>
                  <a:gd name="connsiteX0" fmla="*/ 40005 w 66675"/>
                  <a:gd name="connsiteY0" fmla="*/ 0 h 76200"/>
                  <a:gd name="connsiteX1" fmla="*/ 0 w 66675"/>
                  <a:gd name="connsiteY1" fmla="*/ 37148 h 76200"/>
                  <a:gd name="connsiteX2" fmla="*/ 38100 w 66675"/>
                  <a:gd name="connsiteY2" fmla="*/ 76200 h 76200"/>
                  <a:gd name="connsiteX3" fmla="*/ 75247 w 66675"/>
                  <a:gd name="connsiteY3" fmla="*/ 40958 h 76200"/>
                  <a:gd name="connsiteX4" fmla="*/ 40005 w 66675"/>
                  <a:gd name="connsiteY4" fmla="*/ 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76200">
                    <a:moveTo>
                      <a:pt x="40005" y="0"/>
                    </a:moveTo>
                    <a:cubicBezTo>
                      <a:pt x="15240" y="953"/>
                      <a:pt x="0" y="13335"/>
                      <a:pt x="0" y="37148"/>
                    </a:cubicBezTo>
                    <a:cubicBezTo>
                      <a:pt x="0" y="60960"/>
                      <a:pt x="14288" y="76200"/>
                      <a:pt x="38100" y="76200"/>
                    </a:cubicBezTo>
                    <a:cubicBezTo>
                      <a:pt x="59055" y="76200"/>
                      <a:pt x="73342" y="62865"/>
                      <a:pt x="75247" y="40958"/>
                    </a:cubicBezTo>
                    <a:cubicBezTo>
                      <a:pt x="77152" y="17145"/>
                      <a:pt x="63817" y="3810"/>
                      <a:pt x="40005" y="0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xmlns="" id="{A0D878A3-01F4-4067-AA70-ECC742DDD942}"/>
                  </a:ext>
                </a:extLst>
              </p:cNvPr>
              <p:cNvSpPr/>
              <p:nvPr/>
            </p:nvSpPr>
            <p:spPr>
              <a:xfrm>
                <a:off x="6159817" y="3860437"/>
                <a:ext cx="76200" cy="76200"/>
              </a:xfrm>
              <a:custGeom>
                <a:avLst/>
                <a:gdLst>
                  <a:gd name="connsiteX0" fmla="*/ 0 w 76200"/>
                  <a:gd name="connsiteY0" fmla="*/ 38145 h 76200"/>
                  <a:gd name="connsiteX1" fmla="*/ 38100 w 76200"/>
                  <a:gd name="connsiteY1" fmla="*/ 76245 h 76200"/>
                  <a:gd name="connsiteX2" fmla="*/ 76200 w 76200"/>
                  <a:gd name="connsiteY2" fmla="*/ 36240 h 76200"/>
                  <a:gd name="connsiteX3" fmla="*/ 34290 w 76200"/>
                  <a:gd name="connsiteY3" fmla="*/ 45 h 76200"/>
                  <a:gd name="connsiteX4" fmla="*/ 0 w 76200"/>
                  <a:gd name="connsiteY4" fmla="*/ 38145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76200">
                    <a:moveTo>
                      <a:pt x="0" y="38145"/>
                    </a:moveTo>
                    <a:cubicBezTo>
                      <a:pt x="0" y="62910"/>
                      <a:pt x="14288" y="77197"/>
                      <a:pt x="38100" y="76245"/>
                    </a:cubicBezTo>
                    <a:cubicBezTo>
                      <a:pt x="61913" y="76245"/>
                      <a:pt x="74295" y="60053"/>
                      <a:pt x="76200" y="36240"/>
                    </a:cubicBezTo>
                    <a:cubicBezTo>
                      <a:pt x="71438" y="13380"/>
                      <a:pt x="59055" y="-907"/>
                      <a:pt x="34290" y="45"/>
                    </a:cubicBezTo>
                    <a:cubicBezTo>
                      <a:pt x="12383" y="2903"/>
                      <a:pt x="0" y="16237"/>
                      <a:pt x="0" y="38145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xmlns="" id="{729EF94D-1558-4E82-A97A-76D35B758F3B}"/>
                  </a:ext>
                </a:extLst>
              </p:cNvPr>
              <p:cNvSpPr/>
              <p:nvPr/>
            </p:nvSpPr>
            <p:spPr>
              <a:xfrm>
                <a:off x="6012138" y="4894849"/>
                <a:ext cx="66675" cy="66675"/>
              </a:xfrm>
              <a:custGeom>
                <a:avLst/>
                <a:gdLst>
                  <a:gd name="connsiteX0" fmla="*/ 36237 w 66675"/>
                  <a:gd name="connsiteY0" fmla="*/ 48 h 66675"/>
                  <a:gd name="connsiteX1" fmla="*/ 42 w 66675"/>
                  <a:gd name="connsiteY1" fmla="*/ 34338 h 66675"/>
                  <a:gd name="connsiteX2" fmla="*/ 38142 w 66675"/>
                  <a:gd name="connsiteY2" fmla="*/ 71485 h 66675"/>
                  <a:gd name="connsiteX3" fmla="*/ 70527 w 66675"/>
                  <a:gd name="connsiteY3" fmla="*/ 34338 h 66675"/>
                  <a:gd name="connsiteX4" fmla="*/ 36237 w 66675"/>
                  <a:gd name="connsiteY4" fmla="*/ 48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36237" y="48"/>
                    </a:moveTo>
                    <a:cubicBezTo>
                      <a:pt x="14330" y="-905"/>
                      <a:pt x="42" y="12431"/>
                      <a:pt x="42" y="34338"/>
                    </a:cubicBezTo>
                    <a:cubicBezTo>
                      <a:pt x="-910" y="56245"/>
                      <a:pt x="14330" y="67675"/>
                      <a:pt x="38142" y="71485"/>
                    </a:cubicBezTo>
                    <a:cubicBezTo>
                      <a:pt x="56240" y="66723"/>
                      <a:pt x="71480" y="56245"/>
                      <a:pt x="70527" y="34338"/>
                    </a:cubicBezTo>
                    <a:cubicBezTo>
                      <a:pt x="68622" y="14335"/>
                      <a:pt x="55287" y="1000"/>
                      <a:pt x="36237" y="48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xmlns="" id="{2E0A66E0-A889-4B83-A2B4-05D985A0DAFE}"/>
                  </a:ext>
                </a:extLst>
              </p:cNvPr>
              <p:cNvSpPr/>
              <p:nvPr/>
            </p:nvSpPr>
            <p:spPr>
              <a:xfrm>
                <a:off x="5945457" y="3526103"/>
                <a:ext cx="66675" cy="66675"/>
              </a:xfrm>
              <a:custGeom>
                <a:avLst/>
                <a:gdLst>
                  <a:gd name="connsiteX0" fmla="*/ 35290 w 66675"/>
                  <a:gd name="connsiteY0" fmla="*/ 69584 h 66675"/>
                  <a:gd name="connsiteX1" fmla="*/ 70533 w 66675"/>
                  <a:gd name="connsiteY1" fmla="*/ 33389 h 66675"/>
                  <a:gd name="connsiteX2" fmla="*/ 32433 w 66675"/>
                  <a:gd name="connsiteY2" fmla="*/ 51 h 66675"/>
                  <a:gd name="connsiteX3" fmla="*/ 48 w 66675"/>
                  <a:gd name="connsiteY3" fmla="*/ 33389 h 66675"/>
                  <a:gd name="connsiteX4" fmla="*/ 35290 w 66675"/>
                  <a:gd name="connsiteY4" fmla="*/ 6958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35290" y="69584"/>
                    </a:moveTo>
                    <a:cubicBezTo>
                      <a:pt x="58150" y="69584"/>
                      <a:pt x="68628" y="55296"/>
                      <a:pt x="70533" y="33389"/>
                    </a:cubicBezTo>
                    <a:cubicBezTo>
                      <a:pt x="66723" y="11481"/>
                      <a:pt x="55293" y="-901"/>
                      <a:pt x="32433" y="51"/>
                    </a:cubicBezTo>
                    <a:cubicBezTo>
                      <a:pt x="12430" y="1003"/>
                      <a:pt x="-905" y="14339"/>
                      <a:pt x="48" y="33389"/>
                    </a:cubicBezTo>
                    <a:cubicBezTo>
                      <a:pt x="48" y="55296"/>
                      <a:pt x="11478" y="70536"/>
                      <a:pt x="35290" y="69584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xmlns="" id="{098C194A-CEE8-460D-A94A-6A167DA892A5}"/>
                  </a:ext>
                </a:extLst>
              </p:cNvPr>
              <p:cNvSpPr/>
              <p:nvPr/>
            </p:nvSpPr>
            <p:spPr>
              <a:xfrm>
                <a:off x="6007557" y="4407664"/>
                <a:ext cx="180975" cy="133350"/>
              </a:xfrm>
              <a:custGeom>
                <a:avLst/>
                <a:gdLst>
                  <a:gd name="connsiteX0" fmla="*/ 114161 w 180975"/>
                  <a:gd name="connsiteY0" fmla="*/ 26223 h 133350"/>
                  <a:gd name="connsiteX1" fmla="*/ 75108 w 180975"/>
                  <a:gd name="connsiteY1" fmla="*/ 44320 h 133350"/>
                  <a:gd name="connsiteX2" fmla="*/ 42723 w 180975"/>
                  <a:gd name="connsiteY2" fmla="*/ 505 h 133350"/>
                  <a:gd name="connsiteX3" fmla="*/ 4623 w 180975"/>
                  <a:gd name="connsiteY3" fmla="*/ 22413 h 133350"/>
                  <a:gd name="connsiteX4" fmla="*/ 12243 w 180975"/>
                  <a:gd name="connsiteY4" fmla="*/ 65275 h 133350"/>
                  <a:gd name="connsiteX5" fmla="*/ 65583 w 180975"/>
                  <a:gd name="connsiteY5" fmla="*/ 62418 h 133350"/>
                  <a:gd name="connsiteX6" fmla="*/ 94158 w 180975"/>
                  <a:gd name="connsiteY6" fmla="*/ 121473 h 133350"/>
                  <a:gd name="connsiteX7" fmla="*/ 170358 w 180975"/>
                  <a:gd name="connsiteY7" fmla="*/ 118616 h 133350"/>
                  <a:gd name="connsiteX8" fmla="*/ 183693 w 180975"/>
                  <a:gd name="connsiteY8" fmla="*/ 57655 h 133350"/>
                  <a:gd name="connsiteX9" fmla="*/ 114161 w 180975"/>
                  <a:gd name="connsiteY9" fmla="*/ 26223 h 133350"/>
                  <a:gd name="connsiteX10" fmla="*/ 114161 w 180975"/>
                  <a:gd name="connsiteY10" fmla="*/ 26223 h 133350"/>
                  <a:gd name="connsiteX11" fmla="*/ 119876 w 180975"/>
                  <a:gd name="connsiteY11" fmla="*/ 29080 h 133350"/>
                  <a:gd name="connsiteX12" fmla="*/ 114161 w 180975"/>
                  <a:gd name="connsiteY12" fmla="*/ 26223 h 13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0975" h="133350">
                    <a:moveTo>
                      <a:pt x="114161" y="26223"/>
                    </a:moveTo>
                    <a:cubicBezTo>
                      <a:pt x="97016" y="24318"/>
                      <a:pt x="92253" y="48130"/>
                      <a:pt x="75108" y="44320"/>
                    </a:cubicBezTo>
                    <a:cubicBezTo>
                      <a:pt x="78918" y="18603"/>
                      <a:pt x="65583" y="5268"/>
                      <a:pt x="42723" y="505"/>
                    </a:cubicBezTo>
                    <a:cubicBezTo>
                      <a:pt x="25578" y="-2352"/>
                      <a:pt x="12243" y="7173"/>
                      <a:pt x="4623" y="22413"/>
                    </a:cubicBezTo>
                    <a:cubicBezTo>
                      <a:pt x="-3949" y="38605"/>
                      <a:pt x="-139" y="54798"/>
                      <a:pt x="12243" y="65275"/>
                    </a:cubicBezTo>
                    <a:cubicBezTo>
                      <a:pt x="29388" y="79563"/>
                      <a:pt x="49391" y="82420"/>
                      <a:pt x="65583" y="62418"/>
                    </a:cubicBezTo>
                    <a:cubicBezTo>
                      <a:pt x="82728" y="78610"/>
                      <a:pt x="72251" y="107185"/>
                      <a:pt x="94158" y="121473"/>
                    </a:cubicBezTo>
                    <a:cubicBezTo>
                      <a:pt x="120828" y="140523"/>
                      <a:pt x="146546" y="139570"/>
                      <a:pt x="170358" y="118616"/>
                    </a:cubicBezTo>
                    <a:cubicBezTo>
                      <a:pt x="188456" y="102423"/>
                      <a:pt x="195123" y="81468"/>
                      <a:pt x="183693" y="57655"/>
                    </a:cubicBezTo>
                    <a:cubicBezTo>
                      <a:pt x="170358" y="28128"/>
                      <a:pt x="146546" y="17650"/>
                      <a:pt x="114161" y="26223"/>
                    </a:cubicBezTo>
                    <a:close/>
                    <a:moveTo>
                      <a:pt x="114161" y="26223"/>
                    </a:moveTo>
                    <a:cubicBezTo>
                      <a:pt x="116066" y="27175"/>
                      <a:pt x="117971" y="28128"/>
                      <a:pt x="119876" y="29080"/>
                    </a:cubicBezTo>
                    <a:cubicBezTo>
                      <a:pt x="117971" y="29080"/>
                      <a:pt x="116066" y="28128"/>
                      <a:pt x="114161" y="26223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xmlns="" id="{BD72BC2A-C43C-4571-9214-E963A7057B38}"/>
                  </a:ext>
                </a:extLst>
              </p:cNvPr>
              <p:cNvSpPr/>
              <p:nvPr/>
            </p:nvSpPr>
            <p:spPr>
              <a:xfrm>
                <a:off x="6132130" y="3673737"/>
                <a:ext cx="47625" cy="47625"/>
              </a:xfrm>
              <a:custGeom>
                <a:avLst/>
                <a:gdLst>
                  <a:gd name="connsiteX0" fmla="*/ 65 w 47625"/>
                  <a:gd name="connsiteY0" fmla="*/ 27678 h 47625"/>
                  <a:gd name="connsiteX1" fmla="*/ 27688 w 47625"/>
                  <a:gd name="connsiteY1" fmla="*/ 53395 h 47625"/>
                  <a:gd name="connsiteX2" fmla="*/ 54358 w 47625"/>
                  <a:gd name="connsiteY2" fmla="*/ 25773 h 47625"/>
                  <a:gd name="connsiteX3" fmla="*/ 25783 w 47625"/>
                  <a:gd name="connsiteY3" fmla="*/ 55 h 47625"/>
                  <a:gd name="connsiteX4" fmla="*/ 65 w 47625"/>
                  <a:gd name="connsiteY4" fmla="*/ 27678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" h="47625">
                    <a:moveTo>
                      <a:pt x="65" y="27678"/>
                    </a:moveTo>
                    <a:cubicBezTo>
                      <a:pt x="1018" y="43870"/>
                      <a:pt x="10543" y="54348"/>
                      <a:pt x="27688" y="53395"/>
                    </a:cubicBezTo>
                    <a:cubicBezTo>
                      <a:pt x="43880" y="52443"/>
                      <a:pt x="51500" y="41013"/>
                      <a:pt x="54358" y="25773"/>
                    </a:cubicBezTo>
                    <a:cubicBezTo>
                      <a:pt x="50548" y="10533"/>
                      <a:pt x="41975" y="-897"/>
                      <a:pt x="25783" y="55"/>
                    </a:cubicBezTo>
                    <a:cubicBezTo>
                      <a:pt x="8638" y="55"/>
                      <a:pt x="-887" y="10533"/>
                      <a:pt x="65" y="27678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xmlns="" id="{017DABA3-D38E-4311-A37C-360DD66D2EEC}"/>
                  </a:ext>
                </a:extLst>
              </p:cNvPr>
              <p:cNvSpPr/>
              <p:nvPr/>
            </p:nvSpPr>
            <p:spPr>
              <a:xfrm>
                <a:off x="6058793" y="3626107"/>
                <a:ext cx="47625" cy="47625"/>
              </a:xfrm>
              <a:custGeom>
                <a:avLst/>
                <a:gdLst>
                  <a:gd name="connsiteX0" fmla="*/ 60 w 47625"/>
                  <a:gd name="connsiteY0" fmla="*/ 24825 h 47625"/>
                  <a:gd name="connsiteX1" fmla="*/ 25777 w 47625"/>
                  <a:gd name="connsiteY1" fmla="*/ 52448 h 47625"/>
                  <a:gd name="connsiteX2" fmla="*/ 53400 w 47625"/>
                  <a:gd name="connsiteY2" fmla="*/ 24825 h 47625"/>
                  <a:gd name="connsiteX3" fmla="*/ 27682 w 47625"/>
                  <a:gd name="connsiteY3" fmla="*/ 60 h 47625"/>
                  <a:gd name="connsiteX4" fmla="*/ 60 w 47625"/>
                  <a:gd name="connsiteY4" fmla="*/ 24825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25" h="47625">
                    <a:moveTo>
                      <a:pt x="60" y="24825"/>
                    </a:moveTo>
                    <a:cubicBezTo>
                      <a:pt x="-893" y="41017"/>
                      <a:pt x="9585" y="51495"/>
                      <a:pt x="25777" y="52448"/>
                    </a:cubicBezTo>
                    <a:cubicBezTo>
                      <a:pt x="41970" y="53400"/>
                      <a:pt x="51495" y="42923"/>
                      <a:pt x="53400" y="24825"/>
                    </a:cubicBezTo>
                    <a:cubicBezTo>
                      <a:pt x="51495" y="11490"/>
                      <a:pt x="44827" y="60"/>
                      <a:pt x="27682" y="60"/>
                    </a:cubicBezTo>
                    <a:cubicBezTo>
                      <a:pt x="11490" y="-893"/>
                      <a:pt x="1012" y="9585"/>
                      <a:pt x="60" y="24825"/>
                    </a:cubicBezTo>
                    <a:close/>
                  </a:path>
                </a:pathLst>
              </a:custGeom>
              <a:solidFill>
                <a:srgbClr val="534F4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38" name="Graphic 236">
              <a:extLst>
                <a:ext uri="{FF2B5EF4-FFF2-40B4-BE49-F238E27FC236}">
                  <a16:creationId xmlns:a16="http://schemas.microsoft.com/office/drawing/2014/main" xmlns="" id="{DC1EFA21-D641-46B5-8FE4-D7431A7CD4CF}"/>
                </a:ext>
              </a:extLst>
            </p:cNvPr>
            <p:cNvSpPr/>
            <p:nvPr/>
          </p:nvSpPr>
          <p:spPr>
            <a:xfrm>
              <a:off x="6313511" y="3993797"/>
              <a:ext cx="1426225" cy="1636607"/>
            </a:xfrm>
            <a:custGeom>
              <a:avLst/>
              <a:gdLst>
                <a:gd name="connsiteX0" fmla="*/ 1640862 w 1658626"/>
                <a:gd name="connsiteY0" fmla="*/ 1905833 h 1903290"/>
                <a:gd name="connsiteX1" fmla="*/ 26402 w 1658626"/>
                <a:gd name="connsiteY1" fmla="*/ 1905833 h 1903290"/>
                <a:gd name="connsiteX2" fmla="*/ 16234 w 1658626"/>
                <a:gd name="connsiteY2" fmla="*/ 1877871 h 1903290"/>
                <a:gd name="connsiteX3" fmla="*/ 23224 w 1658626"/>
                <a:gd name="connsiteY3" fmla="*/ 1740605 h 1903290"/>
                <a:gd name="connsiteX4" fmla="*/ 28308 w 1658626"/>
                <a:gd name="connsiteY4" fmla="*/ 1627488 h 1903290"/>
                <a:gd name="connsiteX5" fmla="*/ 43878 w 1658626"/>
                <a:gd name="connsiteY5" fmla="*/ 1279240 h 1903290"/>
                <a:gd name="connsiteX6" fmla="*/ 56905 w 1658626"/>
                <a:gd name="connsiteY6" fmla="*/ 995494 h 1903290"/>
                <a:gd name="connsiteX7" fmla="*/ 64849 w 1658626"/>
                <a:gd name="connsiteY7" fmla="*/ 840435 h 1903290"/>
                <a:gd name="connsiteX8" fmla="*/ 46102 w 1658626"/>
                <a:gd name="connsiteY8" fmla="*/ 603715 h 1903290"/>
                <a:gd name="connsiteX9" fmla="*/ 25448 w 1658626"/>
                <a:gd name="connsiteY9" fmla="*/ 384789 h 1903290"/>
                <a:gd name="connsiteX10" fmla="*/ 5748 w 1658626"/>
                <a:gd name="connsiteY10" fmla="*/ 170311 h 1903290"/>
                <a:gd name="connsiteX11" fmla="*/ 6701 w 1658626"/>
                <a:gd name="connsiteY11" fmla="*/ 35905 h 1903290"/>
                <a:gd name="connsiteX12" fmla="*/ 18458 w 1658626"/>
                <a:gd name="connsiteY12" fmla="*/ 15569 h 1903290"/>
                <a:gd name="connsiteX13" fmla="*/ 33074 w 1658626"/>
                <a:gd name="connsiteY13" fmla="*/ 23513 h 1903290"/>
                <a:gd name="connsiteX14" fmla="*/ 62307 w 1658626"/>
                <a:gd name="connsiteY14" fmla="*/ 48615 h 1903290"/>
                <a:gd name="connsiteX15" fmla="*/ 80736 w 1658626"/>
                <a:gd name="connsiteY15" fmla="*/ 45755 h 1903290"/>
                <a:gd name="connsiteX16" fmla="*/ 118230 w 1658626"/>
                <a:gd name="connsiteY16" fmla="*/ 44484 h 1903290"/>
                <a:gd name="connsiteX17" fmla="*/ 147145 w 1658626"/>
                <a:gd name="connsiteY17" fmla="*/ 46073 h 1903290"/>
                <a:gd name="connsiteX18" fmla="*/ 228805 w 1658626"/>
                <a:gd name="connsiteY18" fmla="*/ 44802 h 1903290"/>
                <a:gd name="connsiteX19" fmla="*/ 235160 w 1658626"/>
                <a:gd name="connsiteY19" fmla="*/ 46073 h 1903290"/>
                <a:gd name="connsiteX20" fmla="*/ 360987 w 1658626"/>
                <a:gd name="connsiteY20" fmla="*/ 39400 h 1903290"/>
                <a:gd name="connsiteX21" fmla="*/ 380369 w 1658626"/>
                <a:gd name="connsiteY21" fmla="*/ 42896 h 1903290"/>
                <a:gd name="connsiteX22" fmla="*/ 397209 w 1658626"/>
                <a:gd name="connsiteY22" fmla="*/ 45120 h 1903290"/>
                <a:gd name="connsiteX23" fmla="*/ 443600 w 1658626"/>
                <a:gd name="connsiteY23" fmla="*/ 43213 h 1903290"/>
                <a:gd name="connsiteX24" fmla="*/ 523990 w 1658626"/>
                <a:gd name="connsiteY24" fmla="*/ 44167 h 1903290"/>
                <a:gd name="connsiteX25" fmla="*/ 601837 w 1658626"/>
                <a:gd name="connsiteY25" fmla="*/ 45120 h 1903290"/>
                <a:gd name="connsiteX26" fmla="*/ 675871 w 1658626"/>
                <a:gd name="connsiteY26" fmla="*/ 43213 h 1903290"/>
                <a:gd name="connsiteX27" fmla="*/ 678096 w 1658626"/>
                <a:gd name="connsiteY27" fmla="*/ 42578 h 1903290"/>
                <a:gd name="connsiteX28" fmla="*/ 764204 w 1658626"/>
                <a:gd name="connsiteY28" fmla="*/ 47344 h 1903290"/>
                <a:gd name="connsiteX29" fmla="*/ 770559 w 1658626"/>
                <a:gd name="connsiteY29" fmla="*/ 48933 h 1903290"/>
                <a:gd name="connsiteX30" fmla="*/ 895115 w 1658626"/>
                <a:gd name="connsiteY30" fmla="*/ 49250 h 1903290"/>
                <a:gd name="connsiteX31" fmla="*/ 927843 w 1658626"/>
                <a:gd name="connsiteY31" fmla="*/ 53381 h 1903290"/>
                <a:gd name="connsiteX32" fmla="*/ 968196 w 1658626"/>
                <a:gd name="connsiteY32" fmla="*/ 44484 h 1903290"/>
                <a:gd name="connsiteX33" fmla="*/ 1000606 w 1658626"/>
                <a:gd name="connsiteY33" fmla="*/ 43213 h 1903290"/>
                <a:gd name="connsiteX34" fmla="*/ 1031745 w 1658626"/>
                <a:gd name="connsiteY34" fmla="*/ 45120 h 1903290"/>
                <a:gd name="connsiteX35" fmla="*/ 1069875 w 1658626"/>
                <a:gd name="connsiteY35" fmla="*/ 50204 h 1903290"/>
                <a:gd name="connsiteX36" fmla="*/ 1083856 w 1658626"/>
                <a:gd name="connsiteY36" fmla="*/ 33681 h 1903290"/>
                <a:gd name="connsiteX37" fmla="*/ 1088939 w 1658626"/>
                <a:gd name="connsiteY37" fmla="*/ 3495 h 1903290"/>
                <a:gd name="connsiteX38" fmla="*/ 1094659 w 1658626"/>
                <a:gd name="connsiteY38" fmla="*/ 0 h 1903290"/>
                <a:gd name="connsiteX39" fmla="*/ 1101014 w 1658626"/>
                <a:gd name="connsiteY39" fmla="*/ 1589 h 1903290"/>
                <a:gd name="connsiteX40" fmla="*/ 1108322 w 1658626"/>
                <a:gd name="connsiteY40" fmla="*/ 19382 h 1903290"/>
                <a:gd name="connsiteX41" fmla="*/ 1143274 w 1658626"/>
                <a:gd name="connsiteY41" fmla="*/ 45437 h 1903290"/>
                <a:gd name="connsiteX42" fmla="*/ 1228747 w 1658626"/>
                <a:gd name="connsiteY42" fmla="*/ 41942 h 1903290"/>
                <a:gd name="connsiteX43" fmla="*/ 1304052 w 1658626"/>
                <a:gd name="connsiteY43" fmla="*/ 47026 h 1903290"/>
                <a:gd name="connsiteX44" fmla="*/ 1368237 w 1658626"/>
                <a:gd name="connsiteY44" fmla="*/ 39718 h 1903290"/>
                <a:gd name="connsiteX45" fmla="*/ 1383171 w 1658626"/>
                <a:gd name="connsiteY45" fmla="*/ 36541 h 1903290"/>
                <a:gd name="connsiteX46" fmla="*/ 1472457 w 1658626"/>
                <a:gd name="connsiteY46" fmla="*/ 40036 h 1903290"/>
                <a:gd name="connsiteX47" fmla="*/ 1636096 w 1658626"/>
                <a:gd name="connsiteY47" fmla="*/ 50839 h 1903290"/>
                <a:gd name="connsiteX48" fmla="*/ 1655478 w 1658626"/>
                <a:gd name="connsiteY48" fmla="*/ 67997 h 1903290"/>
                <a:gd name="connsiteX49" fmla="*/ 1660880 w 1658626"/>
                <a:gd name="connsiteY49" fmla="*/ 125191 h 1903290"/>
                <a:gd name="connsiteX50" fmla="*/ 1652618 w 1658626"/>
                <a:gd name="connsiteY50" fmla="*/ 249112 h 1903290"/>
                <a:gd name="connsiteX51" fmla="*/ 1641497 w 1658626"/>
                <a:gd name="connsiteY51" fmla="*/ 477570 h 1903290"/>
                <a:gd name="connsiteX52" fmla="*/ 1625928 w 1658626"/>
                <a:gd name="connsiteY52" fmla="*/ 779110 h 1903290"/>
                <a:gd name="connsiteX53" fmla="*/ 1614807 w 1658626"/>
                <a:gd name="connsiteY53" fmla="*/ 1003120 h 1903290"/>
                <a:gd name="connsiteX54" fmla="*/ 1603368 w 1658626"/>
                <a:gd name="connsiteY54" fmla="*/ 1220457 h 1903290"/>
                <a:gd name="connsiteX55" fmla="*/ 1607816 w 1658626"/>
                <a:gd name="connsiteY55" fmla="*/ 1382507 h 1903290"/>
                <a:gd name="connsiteX56" fmla="*/ 1624021 w 1658626"/>
                <a:gd name="connsiteY56" fmla="*/ 1583957 h 1903290"/>
                <a:gd name="connsiteX57" fmla="*/ 1640544 w 1658626"/>
                <a:gd name="connsiteY57" fmla="*/ 1794304 h 1903290"/>
                <a:gd name="connsiteX58" fmla="*/ 1646899 w 1658626"/>
                <a:gd name="connsiteY58" fmla="*/ 1882955 h 1903290"/>
                <a:gd name="connsiteX59" fmla="*/ 1640862 w 1658626"/>
                <a:gd name="connsiteY59" fmla="*/ 1905833 h 1903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658626" h="1903290">
                  <a:moveTo>
                    <a:pt x="1640862" y="1905833"/>
                  </a:moveTo>
                  <a:cubicBezTo>
                    <a:pt x="1102602" y="1905833"/>
                    <a:pt x="564661" y="1905833"/>
                    <a:pt x="26402" y="1905833"/>
                  </a:cubicBezTo>
                  <a:cubicBezTo>
                    <a:pt x="16869" y="1898525"/>
                    <a:pt x="16234" y="1888357"/>
                    <a:pt x="16234" y="1877871"/>
                  </a:cubicBezTo>
                  <a:cubicBezTo>
                    <a:pt x="16551" y="1832116"/>
                    <a:pt x="20047" y="1786361"/>
                    <a:pt x="23224" y="1740605"/>
                  </a:cubicBezTo>
                  <a:cubicBezTo>
                    <a:pt x="25766" y="1702794"/>
                    <a:pt x="27355" y="1664982"/>
                    <a:pt x="28308" y="1627488"/>
                  </a:cubicBezTo>
                  <a:cubicBezTo>
                    <a:pt x="31168" y="1511194"/>
                    <a:pt x="40382" y="1395535"/>
                    <a:pt x="43878" y="1279240"/>
                  </a:cubicBezTo>
                  <a:cubicBezTo>
                    <a:pt x="46737" y="1184552"/>
                    <a:pt x="53728" y="1090182"/>
                    <a:pt x="56905" y="995494"/>
                  </a:cubicBezTo>
                  <a:cubicBezTo>
                    <a:pt x="58494" y="943702"/>
                    <a:pt x="65166" y="892227"/>
                    <a:pt x="64849" y="840435"/>
                  </a:cubicBezTo>
                  <a:cubicBezTo>
                    <a:pt x="64531" y="760998"/>
                    <a:pt x="53092" y="682516"/>
                    <a:pt x="46102" y="603715"/>
                  </a:cubicBezTo>
                  <a:cubicBezTo>
                    <a:pt x="39747" y="530634"/>
                    <a:pt x="32439" y="457870"/>
                    <a:pt x="25448" y="384789"/>
                  </a:cubicBezTo>
                  <a:cubicBezTo>
                    <a:pt x="18140" y="313296"/>
                    <a:pt x="9879" y="241804"/>
                    <a:pt x="5748" y="170311"/>
                  </a:cubicBezTo>
                  <a:cubicBezTo>
                    <a:pt x="3206" y="125827"/>
                    <a:pt x="-6326" y="80707"/>
                    <a:pt x="6701" y="35905"/>
                  </a:cubicBezTo>
                  <a:cubicBezTo>
                    <a:pt x="8926" y="27962"/>
                    <a:pt x="10514" y="20018"/>
                    <a:pt x="18458" y="15569"/>
                  </a:cubicBezTo>
                  <a:cubicBezTo>
                    <a:pt x="27037" y="11439"/>
                    <a:pt x="31803" y="16840"/>
                    <a:pt x="33074" y="23513"/>
                  </a:cubicBezTo>
                  <a:cubicBezTo>
                    <a:pt x="36569" y="39718"/>
                    <a:pt x="52457" y="40354"/>
                    <a:pt x="62307" y="48615"/>
                  </a:cubicBezTo>
                  <a:cubicBezTo>
                    <a:pt x="67708" y="53063"/>
                    <a:pt x="75016" y="49886"/>
                    <a:pt x="80736" y="45755"/>
                  </a:cubicBezTo>
                  <a:cubicBezTo>
                    <a:pt x="92810" y="36858"/>
                    <a:pt x="106155" y="37176"/>
                    <a:pt x="118230" y="44484"/>
                  </a:cubicBezTo>
                  <a:cubicBezTo>
                    <a:pt x="128398" y="50521"/>
                    <a:pt x="137294" y="46391"/>
                    <a:pt x="147145" y="46073"/>
                  </a:cubicBezTo>
                  <a:cubicBezTo>
                    <a:pt x="174471" y="45437"/>
                    <a:pt x="201479" y="31139"/>
                    <a:pt x="228805" y="44802"/>
                  </a:cubicBezTo>
                  <a:cubicBezTo>
                    <a:pt x="230711" y="45755"/>
                    <a:pt x="233253" y="46708"/>
                    <a:pt x="235160" y="46073"/>
                  </a:cubicBezTo>
                  <a:cubicBezTo>
                    <a:pt x="276467" y="31774"/>
                    <a:pt x="319362" y="50839"/>
                    <a:pt x="360987" y="39400"/>
                  </a:cubicBezTo>
                  <a:cubicBezTo>
                    <a:pt x="367341" y="37494"/>
                    <a:pt x="374332" y="39718"/>
                    <a:pt x="380369" y="42896"/>
                  </a:cubicBezTo>
                  <a:cubicBezTo>
                    <a:pt x="385771" y="45755"/>
                    <a:pt x="391490" y="47979"/>
                    <a:pt x="397209" y="45120"/>
                  </a:cubicBezTo>
                  <a:cubicBezTo>
                    <a:pt x="412779" y="37176"/>
                    <a:pt x="429302" y="44802"/>
                    <a:pt x="443600" y="43213"/>
                  </a:cubicBezTo>
                  <a:cubicBezTo>
                    <a:pt x="470926" y="39718"/>
                    <a:pt x="497299" y="51792"/>
                    <a:pt x="523990" y="44167"/>
                  </a:cubicBezTo>
                  <a:cubicBezTo>
                    <a:pt x="549727" y="47979"/>
                    <a:pt x="576100" y="45437"/>
                    <a:pt x="601837" y="45120"/>
                  </a:cubicBezTo>
                  <a:cubicBezTo>
                    <a:pt x="626303" y="44802"/>
                    <a:pt x="652041" y="59101"/>
                    <a:pt x="675871" y="43213"/>
                  </a:cubicBezTo>
                  <a:cubicBezTo>
                    <a:pt x="676825" y="42578"/>
                    <a:pt x="677778" y="42578"/>
                    <a:pt x="678096" y="42578"/>
                  </a:cubicBezTo>
                  <a:cubicBezTo>
                    <a:pt x="706375" y="51475"/>
                    <a:pt x="735925" y="36541"/>
                    <a:pt x="764204" y="47344"/>
                  </a:cubicBezTo>
                  <a:cubicBezTo>
                    <a:pt x="766429" y="48297"/>
                    <a:pt x="768653" y="49250"/>
                    <a:pt x="770559" y="48933"/>
                  </a:cubicBezTo>
                  <a:cubicBezTo>
                    <a:pt x="812184" y="40354"/>
                    <a:pt x="853491" y="57830"/>
                    <a:pt x="895115" y="49250"/>
                  </a:cubicBezTo>
                  <a:cubicBezTo>
                    <a:pt x="905919" y="47026"/>
                    <a:pt x="916404" y="54652"/>
                    <a:pt x="927843" y="53381"/>
                  </a:cubicBezTo>
                  <a:cubicBezTo>
                    <a:pt x="940553" y="47026"/>
                    <a:pt x="953580" y="42260"/>
                    <a:pt x="968196" y="44484"/>
                  </a:cubicBezTo>
                  <a:cubicBezTo>
                    <a:pt x="979000" y="47979"/>
                    <a:pt x="988850" y="53381"/>
                    <a:pt x="1000606" y="43213"/>
                  </a:cubicBezTo>
                  <a:cubicBezTo>
                    <a:pt x="1009503" y="35587"/>
                    <a:pt x="1022531" y="37176"/>
                    <a:pt x="1031745" y="45120"/>
                  </a:cubicBezTo>
                  <a:cubicBezTo>
                    <a:pt x="1043820" y="55605"/>
                    <a:pt x="1056847" y="50839"/>
                    <a:pt x="1069875" y="50204"/>
                  </a:cubicBezTo>
                  <a:cubicBezTo>
                    <a:pt x="1080360" y="49568"/>
                    <a:pt x="1083220" y="42896"/>
                    <a:pt x="1083856" y="33681"/>
                  </a:cubicBezTo>
                  <a:cubicBezTo>
                    <a:pt x="1084491" y="23513"/>
                    <a:pt x="1082267" y="12710"/>
                    <a:pt x="1088939" y="3495"/>
                  </a:cubicBezTo>
                  <a:cubicBezTo>
                    <a:pt x="1090528" y="1906"/>
                    <a:pt x="1092435" y="635"/>
                    <a:pt x="1094659" y="0"/>
                  </a:cubicBezTo>
                  <a:cubicBezTo>
                    <a:pt x="1096883" y="0"/>
                    <a:pt x="1099107" y="318"/>
                    <a:pt x="1101014" y="1589"/>
                  </a:cubicBezTo>
                  <a:cubicBezTo>
                    <a:pt x="1106733" y="6037"/>
                    <a:pt x="1107051" y="13028"/>
                    <a:pt x="1108322" y="19382"/>
                  </a:cubicBezTo>
                  <a:cubicBezTo>
                    <a:pt x="1111182" y="34316"/>
                    <a:pt x="1129293" y="48933"/>
                    <a:pt x="1143274" y="45437"/>
                  </a:cubicBezTo>
                  <a:cubicBezTo>
                    <a:pt x="1171553" y="37812"/>
                    <a:pt x="1200468" y="43213"/>
                    <a:pt x="1228747" y="41942"/>
                  </a:cubicBezTo>
                  <a:cubicBezTo>
                    <a:pt x="1253849" y="40989"/>
                    <a:pt x="1278315" y="40036"/>
                    <a:pt x="1304052" y="47026"/>
                  </a:cubicBezTo>
                  <a:cubicBezTo>
                    <a:pt x="1322799" y="52110"/>
                    <a:pt x="1347266" y="46708"/>
                    <a:pt x="1368237" y="39718"/>
                  </a:cubicBezTo>
                  <a:cubicBezTo>
                    <a:pt x="1373003" y="37494"/>
                    <a:pt x="1378405" y="34952"/>
                    <a:pt x="1383171" y="36541"/>
                  </a:cubicBezTo>
                  <a:cubicBezTo>
                    <a:pt x="1412721" y="47979"/>
                    <a:pt x="1442907" y="39400"/>
                    <a:pt x="1472457" y="40036"/>
                  </a:cubicBezTo>
                  <a:cubicBezTo>
                    <a:pt x="1527109" y="41625"/>
                    <a:pt x="1581444" y="49568"/>
                    <a:pt x="1636096" y="50839"/>
                  </a:cubicBezTo>
                  <a:cubicBezTo>
                    <a:pt x="1646581" y="51157"/>
                    <a:pt x="1655796" y="56559"/>
                    <a:pt x="1655478" y="67997"/>
                  </a:cubicBezTo>
                  <a:cubicBezTo>
                    <a:pt x="1655160" y="87380"/>
                    <a:pt x="1661515" y="105809"/>
                    <a:pt x="1660880" y="125191"/>
                  </a:cubicBezTo>
                  <a:cubicBezTo>
                    <a:pt x="1651029" y="165863"/>
                    <a:pt x="1654207" y="207805"/>
                    <a:pt x="1652618" y="249112"/>
                  </a:cubicBezTo>
                  <a:cubicBezTo>
                    <a:pt x="1649759" y="325371"/>
                    <a:pt x="1644675" y="401312"/>
                    <a:pt x="1641497" y="477570"/>
                  </a:cubicBezTo>
                  <a:cubicBezTo>
                    <a:pt x="1637049" y="577978"/>
                    <a:pt x="1630376" y="678703"/>
                    <a:pt x="1625928" y="779110"/>
                  </a:cubicBezTo>
                  <a:cubicBezTo>
                    <a:pt x="1622433" y="853780"/>
                    <a:pt x="1618302" y="928450"/>
                    <a:pt x="1614807" y="1003120"/>
                  </a:cubicBezTo>
                  <a:cubicBezTo>
                    <a:pt x="1611311" y="1075566"/>
                    <a:pt x="1609723" y="1148012"/>
                    <a:pt x="1603368" y="1220457"/>
                  </a:cubicBezTo>
                  <a:cubicBezTo>
                    <a:pt x="1598602" y="1274474"/>
                    <a:pt x="1603050" y="1328491"/>
                    <a:pt x="1607816" y="1382507"/>
                  </a:cubicBezTo>
                  <a:cubicBezTo>
                    <a:pt x="1613853" y="1449551"/>
                    <a:pt x="1619255" y="1516595"/>
                    <a:pt x="1624021" y="1583957"/>
                  </a:cubicBezTo>
                  <a:cubicBezTo>
                    <a:pt x="1628787" y="1654179"/>
                    <a:pt x="1636731" y="1724083"/>
                    <a:pt x="1640544" y="1794304"/>
                  </a:cubicBezTo>
                  <a:cubicBezTo>
                    <a:pt x="1642133" y="1823855"/>
                    <a:pt x="1646899" y="1853087"/>
                    <a:pt x="1646899" y="1882955"/>
                  </a:cubicBezTo>
                  <a:cubicBezTo>
                    <a:pt x="1646581" y="1891216"/>
                    <a:pt x="1647534" y="1899478"/>
                    <a:pt x="1640862" y="1905833"/>
                  </a:cubicBezTo>
                  <a:close/>
                </a:path>
              </a:pathLst>
            </a:custGeom>
            <a:solidFill>
              <a:srgbClr val="D7AD85"/>
            </a:solidFill>
            <a:ln w="31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" name="Group 235">
              <a:extLst>
                <a:ext uri="{FF2B5EF4-FFF2-40B4-BE49-F238E27FC236}">
                  <a16:creationId xmlns:a16="http://schemas.microsoft.com/office/drawing/2014/main" xmlns="" id="{9923A9A4-237A-4B5F-9AA3-66F184C290DA}"/>
                </a:ext>
              </a:extLst>
            </p:cNvPr>
            <p:cNvGrpSpPr/>
            <p:nvPr/>
          </p:nvGrpSpPr>
          <p:grpSpPr>
            <a:xfrm>
              <a:off x="6156390" y="4693007"/>
              <a:ext cx="2395176" cy="1130056"/>
              <a:chOff x="9393601" y="2578331"/>
              <a:chExt cx="1713698" cy="808531"/>
            </a:xfrm>
          </p:grpSpPr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xmlns="" id="{9284C576-72C6-4FDB-868F-E766C8D33632}"/>
                  </a:ext>
                </a:extLst>
              </p:cNvPr>
              <p:cNvSpPr/>
              <p:nvPr/>
            </p:nvSpPr>
            <p:spPr>
              <a:xfrm>
                <a:off x="9393601" y="2578331"/>
                <a:ext cx="1713698" cy="808531"/>
              </a:xfrm>
              <a:custGeom>
                <a:avLst/>
                <a:gdLst>
                  <a:gd name="connsiteX0" fmla="*/ 0 w 1522173"/>
                  <a:gd name="connsiteY0" fmla="*/ 0 h 718168"/>
                  <a:gd name="connsiteX1" fmla="*/ 762231 w 1522173"/>
                  <a:gd name="connsiteY1" fmla="*/ 720172 h 718168"/>
                  <a:gd name="connsiteX2" fmla="*/ 1524463 w 1522173"/>
                  <a:gd name="connsiteY2" fmla="*/ 0 h 718168"/>
                  <a:gd name="connsiteX3" fmla="*/ 0 w 1522173"/>
                  <a:gd name="connsiteY3" fmla="*/ 0 h 718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2173" h="718168">
                    <a:moveTo>
                      <a:pt x="0" y="0"/>
                    </a:moveTo>
                    <a:cubicBezTo>
                      <a:pt x="22604" y="401431"/>
                      <a:pt x="355079" y="720172"/>
                      <a:pt x="762231" y="720172"/>
                    </a:cubicBezTo>
                    <a:cubicBezTo>
                      <a:pt x="1169384" y="720172"/>
                      <a:pt x="1501859" y="401431"/>
                      <a:pt x="152446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7B877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xmlns="" id="{31BAA716-6F43-46C3-A5F2-9DAB6D1108BB}"/>
                  </a:ext>
                </a:extLst>
              </p:cNvPr>
              <p:cNvSpPr/>
              <p:nvPr/>
            </p:nvSpPr>
            <p:spPr>
              <a:xfrm>
                <a:off x="9482828" y="2578331"/>
                <a:ext cx="1536529" cy="715115"/>
              </a:xfrm>
              <a:custGeom>
                <a:avLst/>
                <a:gdLst>
                  <a:gd name="connsiteX0" fmla="*/ 0 w 1364806"/>
                  <a:gd name="connsiteY0" fmla="*/ 0 h 635193"/>
                  <a:gd name="connsiteX1" fmla="*/ 682975 w 1364806"/>
                  <a:gd name="connsiteY1" fmla="*/ 636338 h 635193"/>
                  <a:gd name="connsiteX2" fmla="*/ 1365951 w 1364806"/>
                  <a:gd name="connsiteY2" fmla="*/ 0 h 635193"/>
                  <a:gd name="connsiteX3" fmla="*/ 0 w 1364806"/>
                  <a:gd name="connsiteY3" fmla="*/ 0 h 63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4806" h="635193">
                    <a:moveTo>
                      <a:pt x="0" y="0"/>
                    </a:moveTo>
                    <a:cubicBezTo>
                      <a:pt x="24893" y="355651"/>
                      <a:pt x="321030" y="636338"/>
                      <a:pt x="682975" y="636338"/>
                    </a:cubicBezTo>
                    <a:cubicBezTo>
                      <a:pt x="1044921" y="636338"/>
                      <a:pt x="1341058" y="355651"/>
                      <a:pt x="136595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D3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xmlns="" id="{E4FC7901-898D-4558-9F2A-CE2558679472}"/>
                  </a:ext>
                </a:extLst>
              </p:cNvPr>
              <p:cNvSpPr/>
              <p:nvPr/>
            </p:nvSpPr>
            <p:spPr>
              <a:xfrm>
                <a:off x="9512141" y="2578331"/>
                <a:ext cx="1475326" cy="682903"/>
              </a:xfrm>
              <a:custGeom>
                <a:avLst/>
                <a:gdLst>
                  <a:gd name="connsiteX0" fmla="*/ 655794 w 1310442"/>
                  <a:gd name="connsiteY0" fmla="*/ 609156 h 606580"/>
                  <a:gd name="connsiteX1" fmla="*/ 1311873 w 1310442"/>
                  <a:gd name="connsiteY1" fmla="*/ 0 h 606580"/>
                  <a:gd name="connsiteX2" fmla="*/ 0 w 1310442"/>
                  <a:gd name="connsiteY2" fmla="*/ 0 h 606580"/>
                  <a:gd name="connsiteX3" fmla="*/ 655794 w 1310442"/>
                  <a:gd name="connsiteY3" fmla="*/ 609156 h 6065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10442" h="606580">
                    <a:moveTo>
                      <a:pt x="655794" y="609156"/>
                    </a:moveTo>
                    <a:cubicBezTo>
                      <a:pt x="1002575" y="609156"/>
                      <a:pt x="1286695" y="340773"/>
                      <a:pt x="1311873" y="0"/>
                    </a:cubicBezTo>
                    <a:cubicBezTo>
                      <a:pt x="874678" y="0"/>
                      <a:pt x="437196" y="0"/>
                      <a:pt x="0" y="0"/>
                    </a:cubicBezTo>
                    <a:cubicBezTo>
                      <a:pt x="24893" y="340773"/>
                      <a:pt x="309013" y="609156"/>
                      <a:pt x="655794" y="609156"/>
                    </a:cubicBezTo>
                    <a:close/>
                  </a:path>
                </a:pathLst>
              </a:custGeom>
              <a:solidFill>
                <a:srgbClr val="EB6061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xmlns="" id="{287821E4-B84F-4AE1-8D76-8898352F9FD2}"/>
                  </a:ext>
                </a:extLst>
              </p:cNvPr>
              <p:cNvSpPr/>
              <p:nvPr/>
            </p:nvSpPr>
            <p:spPr>
              <a:xfrm>
                <a:off x="10002414" y="2578626"/>
                <a:ext cx="985698" cy="682903"/>
              </a:xfrm>
              <a:custGeom>
                <a:avLst/>
                <a:gdLst>
                  <a:gd name="connsiteX0" fmla="*/ 545922 w 875536"/>
                  <a:gd name="connsiteY0" fmla="*/ 286 h 606580"/>
                  <a:gd name="connsiteX1" fmla="*/ 0 w 875536"/>
                  <a:gd name="connsiteY1" fmla="*/ 571388 h 606580"/>
                  <a:gd name="connsiteX2" fmla="*/ 220601 w 875536"/>
                  <a:gd name="connsiteY2" fmla="*/ 609156 h 606580"/>
                  <a:gd name="connsiteX3" fmla="*/ 876681 w 875536"/>
                  <a:gd name="connsiteY3" fmla="*/ 0 h 606580"/>
                  <a:gd name="connsiteX4" fmla="*/ 545922 w 875536"/>
                  <a:gd name="connsiteY4" fmla="*/ 286 h 6065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5536" h="606580">
                    <a:moveTo>
                      <a:pt x="545922" y="286"/>
                    </a:moveTo>
                    <a:cubicBezTo>
                      <a:pt x="511588" y="291559"/>
                      <a:pt x="286981" y="524464"/>
                      <a:pt x="0" y="571388"/>
                    </a:cubicBezTo>
                    <a:cubicBezTo>
                      <a:pt x="68956" y="595994"/>
                      <a:pt x="143061" y="609156"/>
                      <a:pt x="220601" y="609156"/>
                    </a:cubicBezTo>
                    <a:cubicBezTo>
                      <a:pt x="567382" y="609156"/>
                      <a:pt x="851502" y="340773"/>
                      <a:pt x="876681" y="0"/>
                    </a:cubicBezTo>
                    <a:cubicBezTo>
                      <a:pt x="766237" y="286"/>
                      <a:pt x="656080" y="286"/>
                      <a:pt x="545922" y="286"/>
                    </a:cubicBezTo>
                    <a:close/>
                  </a:path>
                </a:pathLst>
              </a:custGeom>
              <a:solidFill>
                <a:srgbClr val="D35D5F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xmlns="" id="{2B1590AC-D29E-4509-BCE0-07B687B62D7F}"/>
                  </a:ext>
                </a:extLst>
              </p:cNvPr>
              <p:cNvSpPr/>
              <p:nvPr/>
            </p:nvSpPr>
            <p:spPr>
              <a:xfrm>
                <a:off x="9892391" y="2646049"/>
                <a:ext cx="25770" cy="57982"/>
              </a:xfrm>
              <a:custGeom>
                <a:avLst/>
                <a:gdLst>
                  <a:gd name="connsiteX0" fmla="*/ 23049 w 22889"/>
                  <a:gd name="connsiteY0" fmla="*/ 25755 h 51502"/>
                  <a:gd name="connsiteX1" fmla="*/ 11317 w 22889"/>
                  <a:gd name="connsiteY1" fmla="*/ 52650 h 51502"/>
                  <a:gd name="connsiteX2" fmla="*/ 159 w 22889"/>
                  <a:gd name="connsiteY2" fmla="*/ 26041 h 51502"/>
                  <a:gd name="connsiteX3" fmla="*/ 10745 w 22889"/>
                  <a:gd name="connsiteY3" fmla="*/ 4 h 51502"/>
                  <a:gd name="connsiteX4" fmla="*/ 23049 w 22889"/>
                  <a:gd name="connsiteY4" fmla="*/ 25755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889" h="51502">
                    <a:moveTo>
                      <a:pt x="23049" y="25755"/>
                    </a:moveTo>
                    <a:cubicBezTo>
                      <a:pt x="20187" y="36341"/>
                      <a:pt x="23049" y="52650"/>
                      <a:pt x="11317" y="52650"/>
                    </a:cubicBezTo>
                    <a:cubicBezTo>
                      <a:pt x="-1272" y="52650"/>
                      <a:pt x="-127" y="36341"/>
                      <a:pt x="159" y="26041"/>
                    </a:cubicBezTo>
                    <a:cubicBezTo>
                      <a:pt x="159" y="16026"/>
                      <a:pt x="-700" y="4"/>
                      <a:pt x="10745" y="4"/>
                    </a:cubicBezTo>
                    <a:cubicBezTo>
                      <a:pt x="23621" y="-283"/>
                      <a:pt x="19615" y="16599"/>
                      <a:pt x="23049" y="25755"/>
                    </a:cubicBezTo>
                    <a:close/>
                  </a:path>
                </a:pathLst>
              </a:custGeom>
              <a:solidFill>
                <a:srgbClr val="4E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xmlns="" id="{0590A5FF-4BF2-487F-8A7A-99FA2F8996D7}"/>
                  </a:ext>
                </a:extLst>
              </p:cNvPr>
              <p:cNvSpPr/>
              <p:nvPr/>
            </p:nvSpPr>
            <p:spPr>
              <a:xfrm>
                <a:off x="10591352" y="2644122"/>
                <a:ext cx="22549" cy="57982"/>
              </a:xfrm>
              <a:custGeom>
                <a:avLst/>
                <a:gdLst>
                  <a:gd name="connsiteX0" fmla="*/ 22233 w 20028"/>
                  <a:gd name="connsiteY0" fmla="*/ 32046 h 51502"/>
                  <a:gd name="connsiteX1" fmla="*/ 11647 w 20028"/>
                  <a:gd name="connsiteY1" fmla="*/ 54077 h 51502"/>
                  <a:gd name="connsiteX2" fmla="*/ 202 w 20028"/>
                  <a:gd name="connsiteY2" fmla="*/ 28612 h 51502"/>
                  <a:gd name="connsiteX3" fmla="*/ 3921 w 20028"/>
                  <a:gd name="connsiteY3" fmla="*/ 7725 h 51502"/>
                  <a:gd name="connsiteX4" fmla="*/ 11360 w 20028"/>
                  <a:gd name="connsiteY4" fmla="*/ 0 h 51502"/>
                  <a:gd name="connsiteX5" fmla="*/ 19086 w 20028"/>
                  <a:gd name="connsiteY5" fmla="*/ 7153 h 51502"/>
                  <a:gd name="connsiteX6" fmla="*/ 22233 w 20028"/>
                  <a:gd name="connsiteY6" fmla="*/ 32046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28" h="51502">
                    <a:moveTo>
                      <a:pt x="22233" y="32046"/>
                    </a:moveTo>
                    <a:cubicBezTo>
                      <a:pt x="21089" y="38340"/>
                      <a:pt x="23091" y="54077"/>
                      <a:pt x="11647" y="54077"/>
                    </a:cubicBezTo>
                    <a:cubicBezTo>
                      <a:pt x="-85" y="54363"/>
                      <a:pt x="1346" y="38627"/>
                      <a:pt x="202" y="28612"/>
                    </a:cubicBezTo>
                    <a:cubicBezTo>
                      <a:pt x="-657" y="21459"/>
                      <a:pt x="1346" y="14306"/>
                      <a:pt x="3921" y="7725"/>
                    </a:cubicBezTo>
                    <a:cubicBezTo>
                      <a:pt x="5352" y="4292"/>
                      <a:pt x="6783" y="286"/>
                      <a:pt x="11360" y="0"/>
                    </a:cubicBezTo>
                    <a:cubicBezTo>
                      <a:pt x="15938" y="0"/>
                      <a:pt x="17655" y="3720"/>
                      <a:pt x="19086" y="7153"/>
                    </a:cubicBezTo>
                    <a:cubicBezTo>
                      <a:pt x="21947" y="14020"/>
                      <a:pt x="22805" y="21173"/>
                      <a:pt x="22233" y="32046"/>
                    </a:cubicBezTo>
                    <a:close/>
                  </a:path>
                </a:pathLst>
              </a:custGeom>
              <a:solidFill>
                <a:srgbClr val="4E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xmlns="" id="{C210A0CE-5236-42BF-9728-3676975002FA}"/>
                  </a:ext>
                </a:extLst>
              </p:cNvPr>
              <p:cNvSpPr/>
              <p:nvPr/>
            </p:nvSpPr>
            <p:spPr>
              <a:xfrm>
                <a:off x="10265348" y="2664401"/>
                <a:ext cx="25770" cy="61203"/>
              </a:xfrm>
              <a:custGeom>
                <a:avLst/>
                <a:gdLst>
                  <a:gd name="connsiteX0" fmla="*/ 23390 w 22889"/>
                  <a:gd name="connsiteY0" fmla="*/ 27481 h 54363"/>
                  <a:gd name="connsiteX1" fmla="*/ 20815 w 22889"/>
                  <a:gd name="connsiteY1" fmla="*/ 40928 h 54363"/>
                  <a:gd name="connsiteX2" fmla="*/ 11087 w 22889"/>
                  <a:gd name="connsiteY2" fmla="*/ 54376 h 54363"/>
                  <a:gd name="connsiteX3" fmla="*/ 1931 w 22889"/>
                  <a:gd name="connsiteY3" fmla="*/ 41787 h 54363"/>
                  <a:gd name="connsiteX4" fmla="*/ 3361 w 22889"/>
                  <a:gd name="connsiteY4" fmla="*/ 8310 h 54363"/>
                  <a:gd name="connsiteX5" fmla="*/ 11659 w 22889"/>
                  <a:gd name="connsiteY5" fmla="*/ 13 h 54363"/>
                  <a:gd name="connsiteX6" fmla="*/ 19670 w 22889"/>
                  <a:gd name="connsiteY6" fmla="*/ 8883 h 54363"/>
                  <a:gd name="connsiteX7" fmla="*/ 23390 w 22889"/>
                  <a:gd name="connsiteY7" fmla="*/ 27481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889" h="54363">
                    <a:moveTo>
                      <a:pt x="23390" y="27481"/>
                    </a:moveTo>
                    <a:cubicBezTo>
                      <a:pt x="22532" y="32631"/>
                      <a:pt x="21959" y="36923"/>
                      <a:pt x="20815" y="40928"/>
                    </a:cubicBezTo>
                    <a:cubicBezTo>
                      <a:pt x="19384" y="46937"/>
                      <a:pt x="18812" y="54662"/>
                      <a:pt x="11087" y="54376"/>
                    </a:cubicBezTo>
                    <a:cubicBezTo>
                      <a:pt x="4506" y="54376"/>
                      <a:pt x="3361" y="46937"/>
                      <a:pt x="1931" y="41787"/>
                    </a:cubicBezTo>
                    <a:cubicBezTo>
                      <a:pt x="-1217" y="30628"/>
                      <a:pt x="-358" y="19469"/>
                      <a:pt x="3361" y="8310"/>
                    </a:cubicBezTo>
                    <a:cubicBezTo>
                      <a:pt x="4506" y="4305"/>
                      <a:pt x="6222" y="-273"/>
                      <a:pt x="11659" y="13"/>
                    </a:cubicBezTo>
                    <a:cubicBezTo>
                      <a:pt x="16809" y="299"/>
                      <a:pt x="18526" y="4877"/>
                      <a:pt x="19670" y="8883"/>
                    </a:cubicBezTo>
                    <a:cubicBezTo>
                      <a:pt x="21387" y="15177"/>
                      <a:pt x="22245" y="21758"/>
                      <a:pt x="23390" y="27481"/>
                    </a:cubicBezTo>
                    <a:close/>
                  </a:path>
                </a:pathLst>
              </a:custGeom>
              <a:solidFill>
                <a:srgbClr val="4E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xmlns="" id="{81C224D3-2B60-4BF3-9A21-1EFE506DAFC7}"/>
                  </a:ext>
                </a:extLst>
              </p:cNvPr>
              <p:cNvSpPr/>
              <p:nvPr/>
            </p:nvSpPr>
            <p:spPr>
              <a:xfrm>
                <a:off x="10075154" y="2805810"/>
                <a:ext cx="25770" cy="61203"/>
              </a:xfrm>
              <a:custGeom>
                <a:avLst/>
                <a:gdLst>
                  <a:gd name="connsiteX0" fmla="*/ 22943 w 22889"/>
                  <a:gd name="connsiteY0" fmla="*/ 29486 h 54363"/>
                  <a:gd name="connsiteX1" fmla="*/ 21226 w 22889"/>
                  <a:gd name="connsiteY1" fmla="*/ 40073 h 54363"/>
                  <a:gd name="connsiteX2" fmla="*/ 10926 w 22889"/>
                  <a:gd name="connsiteY2" fmla="*/ 54665 h 54363"/>
                  <a:gd name="connsiteX3" fmla="*/ 1198 w 22889"/>
                  <a:gd name="connsiteY3" fmla="*/ 38928 h 54363"/>
                  <a:gd name="connsiteX4" fmla="*/ 3773 w 22889"/>
                  <a:gd name="connsiteY4" fmla="*/ 6882 h 54363"/>
                  <a:gd name="connsiteX5" fmla="*/ 11784 w 22889"/>
                  <a:gd name="connsiteY5" fmla="*/ 16 h 54363"/>
                  <a:gd name="connsiteX6" fmla="*/ 18651 w 22889"/>
                  <a:gd name="connsiteY6" fmla="*/ 6596 h 54363"/>
                  <a:gd name="connsiteX7" fmla="*/ 22943 w 22889"/>
                  <a:gd name="connsiteY7" fmla="*/ 29486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889" h="54363">
                    <a:moveTo>
                      <a:pt x="22943" y="29486"/>
                    </a:moveTo>
                    <a:cubicBezTo>
                      <a:pt x="22657" y="31775"/>
                      <a:pt x="22371" y="36067"/>
                      <a:pt x="21226" y="40073"/>
                    </a:cubicBezTo>
                    <a:cubicBezTo>
                      <a:pt x="19509" y="46081"/>
                      <a:pt x="19223" y="55237"/>
                      <a:pt x="10926" y="54665"/>
                    </a:cubicBezTo>
                    <a:cubicBezTo>
                      <a:pt x="3200" y="54093"/>
                      <a:pt x="2342" y="45223"/>
                      <a:pt x="1198" y="38928"/>
                    </a:cubicBezTo>
                    <a:cubicBezTo>
                      <a:pt x="-805" y="28056"/>
                      <a:pt x="-519" y="17183"/>
                      <a:pt x="3773" y="6882"/>
                    </a:cubicBezTo>
                    <a:cubicBezTo>
                      <a:pt x="5203" y="3449"/>
                      <a:pt x="6920" y="-271"/>
                      <a:pt x="11784" y="16"/>
                    </a:cubicBezTo>
                    <a:cubicBezTo>
                      <a:pt x="15504" y="302"/>
                      <a:pt x="17220" y="3449"/>
                      <a:pt x="18651" y="6596"/>
                    </a:cubicBezTo>
                    <a:cubicBezTo>
                      <a:pt x="21226" y="13463"/>
                      <a:pt x="22657" y="20330"/>
                      <a:pt x="22943" y="29486"/>
                    </a:cubicBezTo>
                    <a:close/>
                  </a:path>
                </a:pathLst>
              </a:custGeom>
              <a:solidFill>
                <a:srgbClr val="4D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xmlns="" id="{06203981-DF39-48E8-ACDB-CE8398B48D12}"/>
                  </a:ext>
                </a:extLst>
              </p:cNvPr>
              <p:cNvSpPr/>
              <p:nvPr/>
            </p:nvSpPr>
            <p:spPr>
              <a:xfrm>
                <a:off x="10329651" y="2927572"/>
                <a:ext cx="25770" cy="61203"/>
              </a:xfrm>
              <a:custGeom>
                <a:avLst/>
                <a:gdLst>
                  <a:gd name="connsiteX0" fmla="*/ 23213 w 22889"/>
                  <a:gd name="connsiteY0" fmla="*/ 26625 h 54363"/>
                  <a:gd name="connsiteX1" fmla="*/ 21211 w 22889"/>
                  <a:gd name="connsiteY1" fmla="*/ 38928 h 54363"/>
                  <a:gd name="connsiteX2" fmla="*/ 10624 w 22889"/>
                  <a:gd name="connsiteY2" fmla="*/ 54951 h 54363"/>
                  <a:gd name="connsiteX3" fmla="*/ 1182 w 22889"/>
                  <a:gd name="connsiteY3" fmla="*/ 38928 h 54363"/>
                  <a:gd name="connsiteX4" fmla="*/ 4043 w 22889"/>
                  <a:gd name="connsiteY4" fmla="*/ 6882 h 54363"/>
                  <a:gd name="connsiteX5" fmla="*/ 12055 w 22889"/>
                  <a:gd name="connsiteY5" fmla="*/ 16 h 54363"/>
                  <a:gd name="connsiteX6" fmla="*/ 18635 w 22889"/>
                  <a:gd name="connsiteY6" fmla="*/ 6882 h 54363"/>
                  <a:gd name="connsiteX7" fmla="*/ 23213 w 22889"/>
                  <a:gd name="connsiteY7" fmla="*/ 26625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889" h="54363">
                    <a:moveTo>
                      <a:pt x="23213" y="26625"/>
                    </a:moveTo>
                    <a:cubicBezTo>
                      <a:pt x="22355" y="31489"/>
                      <a:pt x="22069" y="35209"/>
                      <a:pt x="21211" y="38928"/>
                    </a:cubicBezTo>
                    <a:cubicBezTo>
                      <a:pt x="19494" y="45509"/>
                      <a:pt x="19494" y="55237"/>
                      <a:pt x="10624" y="54951"/>
                    </a:cubicBezTo>
                    <a:cubicBezTo>
                      <a:pt x="3185" y="54665"/>
                      <a:pt x="2326" y="45509"/>
                      <a:pt x="1182" y="38928"/>
                    </a:cubicBezTo>
                    <a:cubicBezTo>
                      <a:pt x="-821" y="28056"/>
                      <a:pt x="-535" y="17183"/>
                      <a:pt x="4043" y="6882"/>
                    </a:cubicBezTo>
                    <a:cubicBezTo>
                      <a:pt x="5474" y="3449"/>
                      <a:pt x="7477" y="-271"/>
                      <a:pt x="12055" y="16"/>
                    </a:cubicBezTo>
                    <a:cubicBezTo>
                      <a:pt x="15774" y="302"/>
                      <a:pt x="17777" y="3735"/>
                      <a:pt x="18635" y="6882"/>
                    </a:cubicBezTo>
                    <a:cubicBezTo>
                      <a:pt x="20638" y="13749"/>
                      <a:pt x="21783" y="20616"/>
                      <a:pt x="23213" y="26625"/>
                    </a:cubicBezTo>
                    <a:close/>
                  </a:path>
                </a:pathLst>
              </a:custGeom>
              <a:solidFill>
                <a:srgbClr val="4F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xmlns="" id="{AC08DBF5-5942-4506-A59E-9335236FB761}"/>
                  </a:ext>
                </a:extLst>
              </p:cNvPr>
              <p:cNvSpPr/>
              <p:nvPr/>
            </p:nvSpPr>
            <p:spPr>
              <a:xfrm>
                <a:off x="9670736" y="2697249"/>
                <a:ext cx="22549" cy="57982"/>
              </a:xfrm>
              <a:custGeom>
                <a:avLst/>
                <a:gdLst>
                  <a:gd name="connsiteX0" fmla="*/ 22220 w 20028"/>
                  <a:gd name="connsiteY0" fmla="*/ 30636 h 51502"/>
                  <a:gd name="connsiteX1" fmla="*/ 12206 w 20028"/>
                  <a:gd name="connsiteY1" fmla="*/ 53240 h 51502"/>
                  <a:gd name="connsiteX2" fmla="*/ 189 w 20028"/>
                  <a:gd name="connsiteY2" fmla="*/ 26916 h 51502"/>
                  <a:gd name="connsiteX3" fmla="*/ 1047 w 20028"/>
                  <a:gd name="connsiteY3" fmla="*/ 18619 h 51502"/>
                  <a:gd name="connsiteX4" fmla="*/ 12206 w 20028"/>
                  <a:gd name="connsiteY4" fmla="*/ 21 h 51502"/>
                  <a:gd name="connsiteX5" fmla="*/ 22220 w 20028"/>
                  <a:gd name="connsiteY5" fmla="*/ 19763 h 51502"/>
                  <a:gd name="connsiteX6" fmla="*/ 22220 w 20028"/>
                  <a:gd name="connsiteY6" fmla="*/ 30636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28" h="51502">
                    <a:moveTo>
                      <a:pt x="22220" y="30636"/>
                    </a:moveTo>
                    <a:cubicBezTo>
                      <a:pt x="21648" y="36931"/>
                      <a:pt x="23079" y="52953"/>
                      <a:pt x="12206" y="53240"/>
                    </a:cubicBezTo>
                    <a:cubicBezTo>
                      <a:pt x="-956" y="53526"/>
                      <a:pt x="2478" y="36644"/>
                      <a:pt x="189" y="26916"/>
                    </a:cubicBezTo>
                    <a:cubicBezTo>
                      <a:pt x="-384" y="24341"/>
                      <a:pt x="475" y="21194"/>
                      <a:pt x="1047" y="18619"/>
                    </a:cubicBezTo>
                    <a:cubicBezTo>
                      <a:pt x="2764" y="10893"/>
                      <a:pt x="2478" y="-552"/>
                      <a:pt x="12206" y="21"/>
                    </a:cubicBezTo>
                    <a:cubicBezTo>
                      <a:pt x="21076" y="593"/>
                      <a:pt x="21362" y="11752"/>
                      <a:pt x="22220" y="19763"/>
                    </a:cubicBezTo>
                    <a:cubicBezTo>
                      <a:pt x="22506" y="21766"/>
                      <a:pt x="22220" y="24341"/>
                      <a:pt x="22220" y="30636"/>
                    </a:cubicBezTo>
                    <a:close/>
                  </a:path>
                </a:pathLst>
              </a:custGeom>
              <a:solidFill>
                <a:srgbClr val="4C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xmlns="" id="{04173491-84C8-4262-89BC-E526783A0129}"/>
                  </a:ext>
                </a:extLst>
              </p:cNvPr>
              <p:cNvSpPr/>
              <p:nvPr/>
            </p:nvSpPr>
            <p:spPr>
              <a:xfrm>
                <a:off x="9826876" y="2896333"/>
                <a:ext cx="22549" cy="61203"/>
              </a:xfrm>
              <a:custGeom>
                <a:avLst/>
                <a:gdLst>
                  <a:gd name="connsiteX0" fmla="*/ 21442 w 20028"/>
                  <a:gd name="connsiteY0" fmla="*/ 25760 h 54363"/>
                  <a:gd name="connsiteX1" fmla="*/ 20870 w 20028"/>
                  <a:gd name="connsiteY1" fmla="*/ 36633 h 54363"/>
                  <a:gd name="connsiteX2" fmla="*/ 10570 w 20028"/>
                  <a:gd name="connsiteY2" fmla="*/ 54372 h 54363"/>
                  <a:gd name="connsiteX3" fmla="*/ 842 w 20028"/>
                  <a:gd name="connsiteY3" fmla="*/ 37491 h 54363"/>
                  <a:gd name="connsiteX4" fmla="*/ 1986 w 20028"/>
                  <a:gd name="connsiteY4" fmla="*/ 10596 h 54363"/>
                  <a:gd name="connsiteX5" fmla="*/ 10284 w 20028"/>
                  <a:gd name="connsiteY5" fmla="*/ 9 h 54363"/>
                  <a:gd name="connsiteX6" fmla="*/ 19726 w 20028"/>
                  <a:gd name="connsiteY6" fmla="*/ 11168 h 54363"/>
                  <a:gd name="connsiteX7" fmla="*/ 21442 w 20028"/>
                  <a:gd name="connsiteY7" fmla="*/ 25760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28" h="54363">
                    <a:moveTo>
                      <a:pt x="21442" y="25760"/>
                    </a:moveTo>
                    <a:cubicBezTo>
                      <a:pt x="21156" y="30910"/>
                      <a:pt x="21156" y="33772"/>
                      <a:pt x="20870" y="36633"/>
                    </a:cubicBezTo>
                    <a:cubicBezTo>
                      <a:pt x="19726" y="44072"/>
                      <a:pt x="19726" y="54372"/>
                      <a:pt x="10570" y="54372"/>
                    </a:cubicBezTo>
                    <a:cubicBezTo>
                      <a:pt x="2558" y="54372"/>
                      <a:pt x="1700" y="44358"/>
                      <a:pt x="842" y="37491"/>
                    </a:cubicBezTo>
                    <a:cubicBezTo>
                      <a:pt x="-303" y="28621"/>
                      <a:pt x="-589" y="19465"/>
                      <a:pt x="1986" y="10596"/>
                    </a:cubicBezTo>
                    <a:cubicBezTo>
                      <a:pt x="3417" y="6018"/>
                      <a:pt x="4847" y="295"/>
                      <a:pt x="10284" y="9"/>
                    </a:cubicBezTo>
                    <a:cubicBezTo>
                      <a:pt x="16578" y="-277"/>
                      <a:pt x="18295" y="6304"/>
                      <a:pt x="19726" y="11168"/>
                    </a:cubicBezTo>
                    <a:cubicBezTo>
                      <a:pt x="21156" y="16318"/>
                      <a:pt x="21156" y="22041"/>
                      <a:pt x="21442" y="25760"/>
                    </a:cubicBezTo>
                    <a:close/>
                  </a:path>
                </a:pathLst>
              </a:custGeom>
              <a:solidFill>
                <a:srgbClr val="4C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xmlns="" id="{A83ABEFE-8DDE-4760-B8FC-9B354C78AD64}"/>
                  </a:ext>
                </a:extLst>
              </p:cNvPr>
              <p:cNvSpPr/>
              <p:nvPr/>
            </p:nvSpPr>
            <p:spPr>
              <a:xfrm>
                <a:off x="10851887" y="2792923"/>
                <a:ext cx="22549" cy="61203"/>
              </a:xfrm>
              <a:custGeom>
                <a:avLst/>
                <a:gdLst>
                  <a:gd name="connsiteX0" fmla="*/ 22574 w 20028"/>
                  <a:gd name="connsiteY0" fmla="*/ 26626 h 54363"/>
                  <a:gd name="connsiteX1" fmla="*/ 19141 w 20028"/>
                  <a:gd name="connsiteY1" fmla="*/ 47513 h 54363"/>
                  <a:gd name="connsiteX2" fmla="*/ 11416 w 20028"/>
                  <a:gd name="connsiteY2" fmla="*/ 54666 h 54363"/>
                  <a:gd name="connsiteX3" fmla="*/ 3690 w 20028"/>
                  <a:gd name="connsiteY3" fmla="*/ 47227 h 54363"/>
                  <a:gd name="connsiteX4" fmla="*/ 4263 w 20028"/>
                  <a:gd name="connsiteY4" fmla="*/ 6884 h 54363"/>
                  <a:gd name="connsiteX5" fmla="*/ 10843 w 20028"/>
                  <a:gd name="connsiteY5" fmla="*/ 17 h 54363"/>
                  <a:gd name="connsiteX6" fmla="*/ 18855 w 20028"/>
                  <a:gd name="connsiteY6" fmla="*/ 6884 h 54363"/>
                  <a:gd name="connsiteX7" fmla="*/ 22574 w 20028"/>
                  <a:gd name="connsiteY7" fmla="*/ 26626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28" h="54363">
                    <a:moveTo>
                      <a:pt x="22574" y="26626"/>
                    </a:moveTo>
                    <a:cubicBezTo>
                      <a:pt x="23147" y="33779"/>
                      <a:pt x="21144" y="40932"/>
                      <a:pt x="19141" y="47513"/>
                    </a:cubicBezTo>
                    <a:cubicBezTo>
                      <a:pt x="17996" y="50947"/>
                      <a:pt x="15994" y="54952"/>
                      <a:pt x="11416" y="54666"/>
                    </a:cubicBezTo>
                    <a:cubicBezTo>
                      <a:pt x="6838" y="54666"/>
                      <a:pt x="5121" y="50660"/>
                      <a:pt x="3690" y="47227"/>
                    </a:cubicBezTo>
                    <a:cubicBezTo>
                      <a:pt x="-1460" y="33779"/>
                      <a:pt x="-1174" y="20045"/>
                      <a:pt x="4263" y="6884"/>
                    </a:cubicBezTo>
                    <a:cubicBezTo>
                      <a:pt x="5407" y="3736"/>
                      <a:pt x="6838" y="303"/>
                      <a:pt x="10843" y="17"/>
                    </a:cubicBezTo>
                    <a:cubicBezTo>
                      <a:pt x="15421" y="-269"/>
                      <a:pt x="17424" y="3164"/>
                      <a:pt x="18855" y="6884"/>
                    </a:cubicBezTo>
                    <a:cubicBezTo>
                      <a:pt x="21144" y="13464"/>
                      <a:pt x="23147" y="19759"/>
                      <a:pt x="22574" y="26626"/>
                    </a:cubicBezTo>
                    <a:close/>
                  </a:path>
                </a:pathLst>
              </a:custGeom>
              <a:solidFill>
                <a:srgbClr val="4E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xmlns="" id="{0E6B94C6-A245-4AA3-97E9-BD350FB1FEAC}"/>
                  </a:ext>
                </a:extLst>
              </p:cNvPr>
              <p:cNvSpPr/>
              <p:nvPr/>
            </p:nvSpPr>
            <p:spPr>
              <a:xfrm>
                <a:off x="10658580" y="3029396"/>
                <a:ext cx="22549" cy="57982"/>
              </a:xfrm>
              <a:custGeom>
                <a:avLst/>
                <a:gdLst>
                  <a:gd name="connsiteX0" fmla="*/ 0 w 20028"/>
                  <a:gd name="connsiteY0" fmla="*/ 25453 h 51502"/>
                  <a:gd name="connsiteX1" fmla="*/ 10300 w 20028"/>
                  <a:gd name="connsiteY1" fmla="*/ 274 h 51502"/>
                  <a:gd name="connsiteX2" fmla="*/ 22031 w 20028"/>
                  <a:gd name="connsiteY2" fmla="*/ 28887 h 51502"/>
                  <a:gd name="connsiteX3" fmla="*/ 10586 w 20028"/>
                  <a:gd name="connsiteY3" fmla="*/ 54065 h 51502"/>
                  <a:gd name="connsiteX4" fmla="*/ 0 w 20028"/>
                  <a:gd name="connsiteY4" fmla="*/ 25453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28" h="51502">
                    <a:moveTo>
                      <a:pt x="0" y="25453"/>
                    </a:moveTo>
                    <a:cubicBezTo>
                      <a:pt x="1144" y="17442"/>
                      <a:pt x="-1717" y="5138"/>
                      <a:pt x="10300" y="274"/>
                    </a:cubicBezTo>
                    <a:cubicBezTo>
                      <a:pt x="16595" y="-2301"/>
                      <a:pt x="24034" y="13722"/>
                      <a:pt x="22031" y="28887"/>
                    </a:cubicBezTo>
                    <a:cubicBezTo>
                      <a:pt x="20887" y="38042"/>
                      <a:pt x="23176" y="50346"/>
                      <a:pt x="10586" y="54065"/>
                    </a:cubicBezTo>
                    <a:cubicBezTo>
                      <a:pt x="5150" y="55782"/>
                      <a:pt x="0" y="42907"/>
                      <a:pt x="0" y="25453"/>
                    </a:cubicBezTo>
                    <a:close/>
                  </a:path>
                </a:pathLst>
              </a:custGeom>
              <a:solidFill>
                <a:srgbClr val="4E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xmlns="" id="{DCF3D7D1-61FA-471C-827A-FDE22F020BB2}"/>
                  </a:ext>
                </a:extLst>
              </p:cNvPr>
              <p:cNvSpPr/>
              <p:nvPr/>
            </p:nvSpPr>
            <p:spPr>
              <a:xfrm>
                <a:off x="10876658" y="2644722"/>
                <a:ext cx="22549" cy="61203"/>
              </a:xfrm>
              <a:custGeom>
                <a:avLst/>
                <a:gdLst>
                  <a:gd name="connsiteX0" fmla="*/ 0 w 20028"/>
                  <a:gd name="connsiteY0" fmla="*/ 27220 h 54363"/>
                  <a:gd name="connsiteX1" fmla="*/ 2861 w 20028"/>
                  <a:gd name="connsiteY1" fmla="*/ 10625 h 54363"/>
                  <a:gd name="connsiteX2" fmla="*/ 12017 w 20028"/>
                  <a:gd name="connsiteY2" fmla="*/ 38 h 54363"/>
                  <a:gd name="connsiteX3" fmla="*/ 20029 w 20028"/>
                  <a:gd name="connsiteY3" fmla="*/ 10625 h 54363"/>
                  <a:gd name="connsiteX4" fmla="*/ 19170 w 20028"/>
                  <a:gd name="connsiteY4" fmla="*/ 46676 h 54363"/>
                  <a:gd name="connsiteX5" fmla="*/ 10873 w 20028"/>
                  <a:gd name="connsiteY5" fmla="*/ 54974 h 54363"/>
                  <a:gd name="connsiteX6" fmla="*/ 3434 w 20028"/>
                  <a:gd name="connsiteY6" fmla="*/ 46962 h 54363"/>
                  <a:gd name="connsiteX7" fmla="*/ 0 w 20028"/>
                  <a:gd name="connsiteY7" fmla="*/ 27220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028" h="54363">
                    <a:moveTo>
                      <a:pt x="0" y="27220"/>
                    </a:moveTo>
                    <a:cubicBezTo>
                      <a:pt x="858" y="21783"/>
                      <a:pt x="1717" y="16061"/>
                      <a:pt x="2861" y="10625"/>
                    </a:cubicBezTo>
                    <a:cubicBezTo>
                      <a:pt x="4006" y="5474"/>
                      <a:pt x="5722" y="-534"/>
                      <a:pt x="12017" y="38"/>
                    </a:cubicBezTo>
                    <a:cubicBezTo>
                      <a:pt x="17454" y="324"/>
                      <a:pt x="18884" y="6047"/>
                      <a:pt x="20029" y="10625"/>
                    </a:cubicBezTo>
                    <a:cubicBezTo>
                      <a:pt x="23176" y="22642"/>
                      <a:pt x="23748" y="34945"/>
                      <a:pt x="19170" y="46676"/>
                    </a:cubicBezTo>
                    <a:cubicBezTo>
                      <a:pt x="17740" y="50682"/>
                      <a:pt x="16023" y="55546"/>
                      <a:pt x="10873" y="54974"/>
                    </a:cubicBezTo>
                    <a:cubicBezTo>
                      <a:pt x="6867" y="54687"/>
                      <a:pt x="4864" y="50682"/>
                      <a:pt x="3434" y="46962"/>
                    </a:cubicBezTo>
                    <a:cubicBezTo>
                      <a:pt x="1717" y="40667"/>
                      <a:pt x="0" y="34087"/>
                      <a:pt x="0" y="27220"/>
                    </a:cubicBezTo>
                    <a:close/>
                  </a:path>
                </a:pathLst>
              </a:custGeom>
              <a:solidFill>
                <a:srgbClr val="4C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xmlns="" id="{A51AADDF-8FD4-4758-84C9-A3EF23A0DBBE}"/>
                  </a:ext>
                </a:extLst>
              </p:cNvPr>
              <p:cNvSpPr/>
              <p:nvPr/>
            </p:nvSpPr>
            <p:spPr>
              <a:xfrm>
                <a:off x="10565918" y="2847331"/>
                <a:ext cx="22549" cy="57982"/>
              </a:xfrm>
              <a:custGeom>
                <a:avLst/>
                <a:gdLst>
                  <a:gd name="connsiteX0" fmla="*/ 22506 w 20028"/>
                  <a:gd name="connsiteY0" fmla="*/ 30374 h 51502"/>
                  <a:gd name="connsiteX1" fmla="*/ 12492 w 20028"/>
                  <a:gd name="connsiteY1" fmla="*/ 53263 h 51502"/>
                  <a:gd name="connsiteX2" fmla="*/ 189 w 20028"/>
                  <a:gd name="connsiteY2" fmla="*/ 26654 h 51502"/>
                  <a:gd name="connsiteX3" fmla="*/ 1047 w 20028"/>
                  <a:gd name="connsiteY3" fmla="*/ 18356 h 51502"/>
                  <a:gd name="connsiteX4" fmla="*/ 12206 w 20028"/>
                  <a:gd name="connsiteY4" fmla="*/ 45 h 51502"/>
                  <a:gd name="connsiteX5" fmla="*/ 22220 w 20028"/>
                  <a:gd name="connsiteY5" fmla="*/ 19787 h 51502"/>
                  <a:gd name="connsiteX6" fmla="*/ 22506 w 20028"/>
                  <a:gd name="connsiteY6" fmla="*/ 30374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28" h="51502">
                    <a:moveTo>
                      <a:pt x="22506" y="30374"/>
                    </a:moveTo>
                    <a:cubicBezTo>
                      <a:pt x="21934" y="36954"/>
                      <a:pt x="23365" y="52977"/>
                      <a:pt x="12492" y="53263"/>
                    </a:cubicBezTo>
                    <a:cubicBezTo>
                      <a:pt x="-384" y="53550"/>
                      <a:pt x="2764" y="36668"/>
                      <a:pt x="189" y="26654"/>
                    </a:cubicBezTo>
                    <a:cubicBezTo>
                      <a:pt x="-384" y="24079"/>
                      <a:pt x="475" y="20932"/>
                      <a:pt x="1047" y="18356"/>
                    </a:cubicBezTo>
                    <a:cubicBezTo>
                      <a:pt x="3050" y="10917"/>
                      <a:pt x="2192" y="-814"/>
                      <a:pt x="12206" y="45"/>
                    </a:cubicBezTo>
                    <a:cubicBezTo>
                      <a:pt x="20790" y="617"/>
                      <a:pt x="21362" y="11776"/>
                      <a:pt x="22220" y="19787"/>
                    </a:cubicBezTo>
                    <a:cubicBezTo>
                      <a:pt x="22506" y="21790"/>
                      <a:pt x="22506" y="24365"/>
                      <a:pt x="22506" y="30374"/>
                    </a:cubicBezTo>
                    <a:close/>
                  </a:path>
                </a:pathLst>
              </a:custGeom>
              <a:solidFill>
                <a:srgbClr val="4D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xmlns="" id="{670FA331-BA4A-4522-B0A6-A7DA12159BAF}"/>
                  </a:ext>
                </a:extLst>
              </p:cNvPr>
              <p:cNvSpPr/>
              <p:nvPr/>
            </p:nvSpPr>
            <p:spPr>
              <a:xfrm>
                <a:off x="10342821" y="3121182"/>
                <a:ext cx="22549" cy="57982"/>
              </a:xfrm>
              <a:custGeom>
                <a:avLst/>
                <a:gdLst>
                  <a:gd name="connsiteX0" fmla="*/ 69 w 20028"/>
                  <a:gd name="connsiteY0" fmla="*/ 23466 h 51502"/>
                  <a:gd name="connsiteX1" fmla="*/ 10369 w 20028"/>
                  <a:gd name="connsiteY1" fmla="*/ 4 h 51502"/>
                  <a:gd name="connsiteX2" fmla="*/ 21814 w 20028"/>
                  <a:gd name="connsiteY2" fmla="*/ 25755 h 51502"/>
                  <a:gd name="connsiteX3" fmla="*/ 18667 w 20028"/>
                  <a:gd name="connsiteY3" fmla="*/ 45211 h 51502"/>
                  <a:gd name="connsiteX4" fmla="*/ 10083 w 20028"/>
                  <a:gd name="connsiteY4" fmla="*/ 53795 h 51502"/>
                  <a:gd name="connsiteX5" fmla="*/ 2358 w 20028"/>
                  <a:gd name="connsiteY5" fmla="*/ 44639 h 51502"/>
                  <a:gd name="connsiteX6" fmla="*/ 69 w 20028"/>
                  <a:gd name="connsiteY6" fmla="*/ 23466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28" h="51502">
                    <a:moveTo>
                      <a:pt x="69" y="23466"/>
                    </a:moveTo>
                    <a:cubicBezTo>
                      <a:pt x="641" y="16027"/>
                      <a:pt x="-1075" y="290"/>
                      <a:pt x="10369" y="4"/>
                    </a:cubicBezTo>
                    <a:cubicBezTo>
                      <a:pt x="22959" y="-282"/>
                      <a:pt x="20098" y="16027"/>
                      <a:pt x="21814" y="25755"/>
                    </a:cubicBezTo>
                    <a:cubicBezTo>
                      <a:pt x="22959" y="32049"/>
                      <a:pt x="20384" y="38916"/>
                      <a:pt x="18667" y="45211"/>
                    </a:cubicBezTo>
                    <a:cubicBezTo>
                      <a:pt x="17523" y="49217"/>
                      <a:pt x="14947" y="53795"/>
                      <a:pt x="10083" y="53795"/>
                    </a:cubicBezTo>
                    <a:cubicBezTo>
                      <a:pt x="5219" y="53509"/>
                      <a:pt x="3789" y="48645"/>
                      <a:pt x="2358" y="44639"/>
                    </a:cubicBezTo>
                    <a:cubicBezTo>
                      <a:pt x="355" y="38630"/>
                      <a:pt x="-217" y="32622"/>
                      <a:pt x="69" y="23466"/>
                    </a:cubicBezTo>
                    <a:close/>
                  </a:path>
                </a:pathLst>
              </a:custGeom>
              <a:solidFill>
                <a:srgbClr val="4C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xmlns="" id="{AA5F92D6-C6A9-47F4-B864-8CF5651C2D85}"/>
                  </a:ext>
                </a:extLst>
              </p:cNvPr>
              <p:cNvSpPr/>
              <p:nvPr/>
            </p:nvSpPr>
            <p:spPr>
              <a:xfrm>
                <a:off x="9892205" y="3090247"/>
                <a:ext cx="25770" cy="61203"/>
              </a:xfrm>
              <a:custGeom>
                <a:avLst/>
                <a:gdLst>
                  <a:gd name="connsiteX0" fmla="*/ 23213 w 22889"/>
                  <a:gd name="connsiteY0" fmla="*/ 26625 h 54363"/>
                  <a:gd name="connsiteX1" fmla="*/ 21211 w 22889"/>
                  <a:gd name="connsiteY1" fmla="*/ 38928 h 54363"/>
                  <a:gd name="connsiteX2" fmla="*/ 10624 w 22889"/>
                  <a:gd name="connsiteY2" fmla="*/ 54951 h 54363"/>
                  <a:gd name="connsiteX3" fmla="*/ 1182 w 22889"/>
                  <a:gd name="connsiteY3" fmla="*/ 38928 h 54363"/>
                  <a:gd name="connsiteX4" fmla="*/ 4043 w 22889"/>
                  <a:gd name="connsiteY4" fmla="*/ 6882 h 54363"/>
                  <a:gd name="connsiteX5" fmla="*/ 12055 w 22889"/>
                  <a:gd name="connsiteY5" fmla="*/ 16 h 54363"/>
                  <a:gd name="connsiteX6" fmla="*/ 18635 w 22889"/>
                  <a:gd name="connsiteY6" fmla="*/ 6882 h 54363"/>
                  <a:gd name="connsiteX7" fmla="*/ 23213 w 22889"/>
                  <a:gd name="connsiteY7" fmla="*/ 26625 h 54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889" h="54363">
                    <a:moveTo>
                      <a:pt x="23213" y="26625"/>
                    </a:moveTo>
                    <a:cubicBezTo>
                      <a:pt x="22355" y="31489"/>
                      <a:pt x="22069" y="35209"/>
                      <a:pt x="21211" y="38928"/>
                    </a:cubicBezTo>
                    <a:cubicBezTo>
                      <a:pt x="19494" y="45509"/>
                      <a:pt x="19494" y="55237"/>
                      <a:pt x="10624" y="54951"/>
                    </a:cubicBezTo>
                    <a:cubicBezTo>
                      <a:pt x="3185" y="54665"/>
                      <a:pt x="2326" y="45509"/>
                      <a:pt x="1182" y="38928"/>
                    </a:cubicBezTo>
                    <a:cubicBezTo>
                      <a:pt x="-821" y="28056"/>
                      <a:pt x="-535" y="17183"/>
                      <a:pt x="4043" y="6882"/>
                    </a:cubicBezTo>
                    <a:cubicBezTo>
                      <a:pt x="5474" y="3449"/>
                      <a:pt x="7477" y="-271"/>
                      <a:pt x="12055" y="16"/>
                    </a:cubicBezTo>
                    <a:cubicBezTo>
                      <a:pt x="15774" y="302"/>
                      <a:pt x="17777" y="3735"/>
                      <a:pt x="18635" y="6882"/>
                    </a:cubicBezTo>
                    <a:cubicBezTo>
                      <a:pt x="20352" y="13749"/>
                      <a:pt x="21783" y="20616"/>
                      <a:pt x="23213" y="26625"/>
                    </a:cubicBezTo>
                    <a:close/>
                  </a:path>
                </a:pathLst>
              </a:custGeom>
              <a:solidFill>
                <a:srgbClr val="4F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xmlns="" id="{51AAA8D2-7EAB-4C38-B4A9-C272D0E1F147}"/>
                  </a:ext>
                </a:extLst>
              </p:cNvPr>
              <p:cNvSpPr/>
              <p:nvPr/>
            </p:nvSpPr>
            <p:spPr>
              <a:xfrm>
                <a:off x="10075001" y="3019346"/>
                <a:ext cx="22549" cy="57982"/>
              </a:xfrm>
              <a:custGeom>
                <a:avLst/>
                <a:gdLst>
                  <a:gd name="connsiteX0" fmla="*/ 22506 w 20028"/>
                  <a:gd name="connsiteY0" fmla="*/ 30374 h 51502"/>
                  <a:gd name="connsiteX1" fmla="*/ 12492 w 20028"/>
                  <a:gd name="connsiteY1" fmla="*/ 53263 h 51502"/>
                  <a:gd name="connsiteX2" fmla="*/ 189 w 20028"/>
                  <a:gd name="connsiteY2" fmla="*/ 26654 h 51502"/>
                  <a:gd name="connsiteX3" fmla="*/ 1047 w 20028"/>
                  <a:gd name="connsiteY3" fmla="*/ 18356 h 51502"/>
                  <a:gd name="connsiteX4" fmla="*/ 12206 w 20028"/>
                  <a:gd name="connsiteY4" fmla="*/ 45 h 51502"/>
                  <a:gd name="connsiteX5" fmla="*/ 22220 w 20028"/>
                  <a:gd name="connsiteY5" fmla="*/ 19787 h 51502"/>
                  <a:gd name="connsiteX6" fmla="*/ 22506 w 20028"/>
                  <a:gd name="connsiteY6" fmla="*/ 30374 h 5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28" h="51502">
                    <a:moveTo>
                      <a:pt x="22506" y="30374"/>
                    </a:moveTo>
                    <a:cubicBezTo>
                      <a:pt x="21934" y="36954"/>
                      <a:pt x="23365" y="52977"/>
                      <a:pt x="12492" y="53263"/>
                    </a:cubicBezTo>
                    <a:cubicBezTo>
                      <a:pt x="-384" y="53550"/>
                      <a:pt x="2764" y="36668"/>
                      <a:pt x="189" y="26654"/>
                    </a:cubicBezTo>
                    <a:cubicBezTo>
                      <a:pt x="-384" y="24079"/>
                      <a:pt x="475" y="20932"/>
                      <a:pt x="1047" y="18356"/>
                    </a:cubicBezTo>
                    <a:cubicBezTo>
                      <a:pt x="3050" y="10917"/>
                      <a:pt x="2192" y="-814"/>
                      <a:pt x="12206" y="45"/>
                    </a:cubicBezTo>
                    <a:cubicBezTo>
                      <a:pt x="20790" y="617"/>
                      <a:pt x="21362" y="11776"/>
                      <a:pt x="22220" y="19787"/>
                    </a:cubicBezTo>
                    <a:cubicBezTo>
                      <a:pt x="22792" y="22076"/>
                      <a:pt x="22506" y="24365"/>
                      <a:pt x="22506" y="30374"/>
                    </a:cubicBezTo>
                    <a:close/>
                  </a:path>
                </a:pathLst>
              </a:custGeom>
              <a:solidFill>
                <a:srgbClr val="4D4C4E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xmlns="" id="{EDB7468D-8993-4809-9658-A8B23679E584}"/>
                  </a:ext>
                </a:extLst>
              </p:cNvPr>
              <p:cNvSpPr/>
              <p:nvPr/>
            </p:nvSpPr>
            <p:spPr>
              <a:xfrm>
                <a:off x="9608113" y="3238570"/>
                <a:ext cx="9961" cy="26562"/>
              </a:xfrm>
              <a:custGeom>
                <a:avLst/>
                <a:gdLst>
                  <a:gd name="connsiteX0" fmla="*/ 4287 w 18855"/>
                  <a:gd name="connsiteY0" fmla="*/ 0 h 50281"/>
                  <a:gd name="connsiteX1" fmla="*/ 21886 w 18855"/>
                  <a:gd name="connsiteY1" fmla="*/ 49652 h 50281"/>
                  <a:gd name="connsiteX2" fmla="*/ 1145 w 18855"/>
                  <a:gd name="connsiteY2" fmla="*/ 38968 h 50281"/>
                  <a:gd name="connsiteX3" fmla="*/ 4287 w 18855"/>
                  <a:gd name="connsiteY3" fmla="*/ 0 h 50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855" h="50281">
                    <a:moveTo>
                      <a:pt x="4287" y="0"/>
                    </a:moveTo>
                    <a:cubicBezTo>
                      <a:pt x="16229" y="14456"/>
                      <a:pt x="1145" y="38339"/>
                      <a:pt x="21886" y="49652"/>
                    </a:cubicBezTo>
                    <a:cubicBezTo>
                      <a:pt x="8058" y="59709"/>
                      <a:pt x="4287" y="49652"/>
                      <a:pt x="1145" y="38968"/>
                    </a:cubicBezTo>
                    <a:cubicBezTo>
                      <a:pt x="-1369" y="25769"/>
                      <a:pt x="516" y="12570"/>
                      <a:pt x="4287" y="0"/>
                    </a:cubicBezTo>
                    <a:close/>
                  </a:path>
                </a:pathLst>
              </a:custGeom>
              <a:solidFill>
                <a:srgbClr val="434248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" name="Group 134">
              <a:extLst>
                <a:ext uri="{FF2B5EF4-FFF2-40B4-BE49-F238E27FC236}">
                  <a16:creationId xmlns:a16="http://schemas.microsoft.com/office/drawing/2014/main" xmlns="" id="{D0827A78-ECFE-4FC3-BBA8-20EA57148DDE}"/>
                </a:ext>
              </a:extLst>
            </p:cNvPr>
            <p:cNvGrpSpPr/>
            <p:nvPr/>
          </p:nvGrpSpPr>
          <p:grpSpPr>
            <a:xfrm>
              <a:off x="4592760" y="4510247"/>
              <a:ext cx="937972" cy="1329851"/>
              <a:chOff x="8373887" y="2298328"/>
              <a:chExt cx="611302" cy="866700"/>
            </a:xfrm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8B839122-F058-41A3-B2F0-27794FB79F88}"/>
                  </a:ext>
                </a:extLst>
              </p:cNvPr>
              <p:cNvSpPr/>
              <p:nvPr/>
            </p:nvSpPr>
            <p:spPr>
              <a:xfrm>
                <a:off x="8373887" y="2569946"/>
                <a:ext cx="608160" cy="595082"/>
              </a:xfrm>
              <a:custGeom>
                <a:avLst/>
                <a:gdLst>
                  <a:gd name="connsiteX0" fmla="*/ 309455 w 308524"/>
                  <a:gd name="connsiteY0" fmla="*/ 104725 h 301889"/>
                  <a:gd name="connsiteX1" fmla="*/ 242110 w 308524"/>
                  <a:gd name="connsiteY1" fmla="*/ 20793 h 301889"/>
                  <a:gd name="connsiteX2" fmla="*/ 236138 w 308524"/>
                  <a:gd name="connsiteY2" fmla="*/ 16812 h 301889"/>
                  <a:gd name="connsiteX3" fmla="*/ 170784 w 308524"/>
                  <a:gd name="connsiteY3" fmla="*/ 2215 h 301889"/>
                  <a:gd name="connsiteX4" fmla="*/ 143913 w 308524"/>
                  <a:gd name="connsiteY4" fmla="*/ 225 h 301889"/>
                  <a:gd name="connsiteX5" fmla="*/ 74246 w 308524"/>
                  <a:gd name="connsiteY5" fmla="*/ 11504 h 301889"/>
                  <a:gd name="connsiteX6" fmla="*/ 14863 w 308524"/>
                  <a:gd name="connsiteY6" fmla="*/ 58612 h 301889"/>
                  <a:gd name="connsiteX7" fmla="*/ 598 w 308524"/>
                  <a:gd name="connsiteY7" fmla="*/ 111028 h 301889"/>
                  <a:gd name="connsiteX8" fmla="*/ 25811 w 308524"/>
                  <a:gd name="connsiteY8" fmla="*/ 228467 h 301889"/>
                  <a:gd name="connsiteX9" fmla="*/ 74577 w 308524"/>
                  <a:gd name="connsiteY9" fmla="*/ 280551 h 301889"/>
                  <a:gd name="connsiteX10" fmla="*/ 137609 w 308524"/>
                  <a:gd name="connsiteY10" fmla="*/ 303774 h 301889"/>
                  <a:gd name="connsiteX11" fmla="*/ 166803 w 308524"/>
                  <a:gd name="connsiteY11" fmla="*/ 303774 h 301889"/>
                  <a:gd name="connsiteX12" fmla="*/ 167135 w 308524"/>
                  <a:gd name="connsiteY12" fmla="*/ 303442 h 301889"/>
                  <a:gd name="connsiteX13" fmla="*/ 166803 w 308524"/>
                  <a:gd name="connsiteY13" fmla="*/ 303774 h 301889"/>
                  <a:gd name="connsiteX14" fmla="*/ 172443 w 308524"/>
                  <a:gd name="connsiteY14" fmla="*/ 303774 h 301889"/>
                  <a:gd name="connsiteX15" fmla="*/ 232157 w 308524"/>
                  <a:gd name="connsiteY15" fmla="*/ 284201 h 301889"/>
                  <a:gd name="connsiteX16" fmla="*/ 300166 w 308524"/>
                  <a:gd name="connsiteY16" fmla="*/ 199937 h 301889"/>
                  <a:gd name="connsiteX17" fmla="*/ 310781 w 308524"/>
                  <a:gd name="connsiteY17" fmla="*/ 150506 h 301889"/>
                  <a:gd name="connsiteX18" fmla="*/ 309455 w 308524"/>
                  <a:gd name="connsiteY18" fmla="*/ 104725 h 301889"/>
                  <a:gd name="connsiteX19" fmla="*/ 168462 w 308524"/>
                  <a:gd name="connsiteY19" fmla="*/ 301783 h 301889"/>
                  <a:gd name="connsiteX20" fmla="*/ 168462 w 308524"/>
                  <a:gd name="connsiteY20" fmla="*/ 301783 h 301889"/>
                  <a:gd name="connsiteX21" fmla="*/ 168462 w 308524"/>
                  <a:gd name="connsiteY21" fmla="*/ 301783 h 30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8524" h="301889">
                    <a:moveTo>
                      <a:pt x="309455" y="104725"/>
                    </a:moveTo>
                    <a:cubicBezTo>
                      <a:pt x="301493" y="64916"/>
                      <a:pt x="278270" y="37712"/>
                      <a:pt x="242110" y="20793"/>
                    </a:cubicBezTo>
                    <a:cubicBezTo>
                      <a:pt x="240783" y="18803"/>
                      <a:pt x="238461" y="17476"/>
                      <a:pt x="236138" y="16812"/>
                    </a:cubicBezTo>
                    <a:cubicBezTo>
                      <a:pt x="215238" y="7855"/>
                      <a:pt x="193675" y="1552"/>
                      <a:pt x="170784" y="2215"/>
                    </a:cubicBezTo>
                    <a:cubicBezTo>
                      <a:pt x="161827" y="3874"/>
                      <a:pt x="148225" y="225"/>
                      <a:pt x="143913" y="225"/>
                    </a:cubicBezTo>
                    <a:cubicBezTo>
                      <a:pt x="120027" y="-1102"/>
                      <a:pt x="96805" y="3542"/>
                      <a:pt x="74246" y="11504"/>
                    </a:cubicBezTo>
                    <a:cubicBezTo>
                      <a:pt x="49033" y="20462"/>
                      <a:pt x="29460" y="36385"/>
                      <a:pt x="14863" y="58612"/>
                    </a:cubicBezTo>
                    <a:cubicBezTo>
                      <a:pt x="4247" y="74536"/>
                      <a:pt x="1593" y="92451"/>
                      <a:pt x="598" y="111028"/>
                    </a:cubicBezTo>
                    <a:cubicBezTo>
                      <a:pt x="-1724" y="152497"/>
                      <a:pt x="1925" y="192638"/>
                      <a:pt x="25811" y="228467"/>
                    </a:cubicBezTo>
                    <a:cubicBezTo>
                      <a:pt x="39412" y="248704"/>
                      <a:pt x="54673" y="266286"/>
                      <a:pt x="74577" y="280551"/>
                    </a:cubicBezTo>
                    <a:cubicBezTo>
                      <a:pt x="93819" y="293821"/>
                      <a:pt x="114387" y="302447"/>
                      <a:pt x="137609" y="303774"/>
                    </a:cubicBezTo>
                    <a:cubicBezTo>
                      <a:pt x="147230" y="303774"/>
                      <a:pt x="157183" y="303774"/>
                      <a:pt x="166803" y="303774"/>
                    </a:cubicBezTo>
                    <a:cubicBezTo>
                      <a:pt x="166803" y="303774"/>
                      <a:pt x="166803" y="303442"/>
                      <a:pt x="167135" y="303442"/>
                    </a:cubicBezTo>
                    <a:cubicBezTo>
                      <a:pt x="167135" y="303442"/>
                      <a:pt x="167135" y="303774"/>
                      <a:pt x="166803" y="303774"/>
                    </a:cubicBezTo>
                    <a:cubicBezTo>
                      <a:pt x="168794" y="303774"/>
                      <a:pt x="170452" y="303774"/>
                      <a:pt x="172443" y="303774"/>
                    </a:cubicBezTo>
                    <a:cubicBezTo>
                      <a:pt x="194006" y="302115"/>
                      <a:pt x="214243" y="296807"/>
                      <a:pt x="232157" y="284201"/>
                    </a:cubicBezTo>
                    <a:cubicBezTo>
                      <a:pt x="262678" y="262637"/>
                      <a:pt x="284905" y="234107"/>
                      <a:pt x="300166" y="199937"/>
                    </a:cubicBezTo>
                    <a:cubicBezTo>
                      <a:pt x="307132" y="184013"/>
                      <a:pt x="307796" y="167094"/>
                      <a:pt x="310781" y="150506"/>
                    </a:cubicBezTo>
                    <a:cubicBezTo>
                      <a:pt x="311445" y="136573"/>
                      <a:pt x="309786" y="106384"/>
                      <a:pt x="309455" y="104725"/>
                    </a:cubicBezTo>
                    <a:close/>
                    <a:moveTo>
                      <a:pt x="168462" y="301783"/>
                    </a:moveTo>
                    <a:cubicBezTo>
                      <a:pt x="168130" y="302115"/>
                      <a:pt x="168130" y="302115"/>
                      <a:pt x="168462" y="301783"/>
                    </a:cubicBezTo>
                    <a:cubicBezTo>
                      <a:pt x="168130" y="302115"/>
                      <a:pt x="168130" y="302115"/>
                      <a:pt x="168462" y="301783"/>
                    </a:cubicBezTo>
                    <a:close/>
                  </a:path>
                </a:pathLst>
              </a:custGeom>
              <a:solidFill>
                <a:srgbClr val="EB6061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66C0F472-E70C-4C9C-8D18-BCEA18250333}"/>
                  </a:ext>
                </a:extLst>
              </p:cNvPr>
              <p:cNvSpPr/>
              <p:nvPr/>
            </p:nvSpPr>
            <p:spPr>
              <a:xfrm>
                <a:off x="8703997" y="2599140"/>
                <a:ext cx="281192" cy="555846"/>
              </a:xfrm>
              <a:custGeom>
                <a:avLst/>
                <a:gdLst>
                  <a:gd name="connsiteX0" fmla="*/ 73980 w 142651"/>
                  <a:gd name="connsiteY0" fmla="*/ 0 h 281985"/>
                  <a:gd name="connsiteX1" fmla="*/ 141988 w 142651"/>
                  <a:gd name="connsiteY1" fmla="*/ 84264 h 281985"/>
                  <a:gd name="connsiteX2" fmla="*/ 143978 w 142651"/>
                  <a:gd name="connsiteY2" fmla="*/ 129713 h 281985"/>
                  <a:gd name="connsiteX3" fmla="*/ 133362 w 142651"/>
                  <a:gd name="connsiteY3" fmla="*/ 179143 h 281985"/>
                  <a:gd name="connsiteX4" fmla="*/ 65354 w 142651"/>
                  <a:gd name="connsiteY4" fmla="*/ 263407 h 281985"/>
                  <a:gd name="connsiteX5" fmla="*/ 5640 w 142651"/>
                  <a:gd name="connsiteY5" fmla="*/ 282980 h 281985"/>
                  <a:gd name="connsiteX6" fmla="*/ 0 w 142651"/>
                  <a:gd name="connsiteY6" fmla="*/ 282980 h 281985"/>
                  <a:gd name="connsiteX7" fmla="*/ 72321 w 142651"/>
                  <a:gd name="connsiteY7" fmla="*/ 182461 h 281985"/>
                  <a:gd name="connsiteX8" fmla="*/ 85591 w 142651"/>
                  <a:gd name="connsiteY8" fmla="*/ 69003 h 281985"/>
                  <a:gd name="connsiteX9" fmla="*/ 73980 w 142651"/>
                  <a:gd name="connsiteY9" fmla="*/ 0 h 28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2651" h="281985">
                    <a:moveTo>
                      <a:pt x="73980" y="0"/>
                    </a:moveTo>
                    <a:cubicBezTo>
                      <a:pt x="110472" y="16919"/>
                      <a:pt x="134026" y="44454"/>
                      <a:pt x="141988" y="84264"/>
                    </a:cubicBezTo>
                    <a:cubicBezTo>
                      <a:pt x="142320" y="85923"/>
                      <a:pt x="143978" y="116112"/>
                      <a:pt x="143978" y="129713"/>
                    </a:cubicBezTo>
                    <a:cubicBezTo>
                      <a:pt x="140993" y="146300"/>
                      <a:pt x="140661" y="163220"/>
                      <a:pt x="133362" y="179143"/>
                    </a:cubicBezTo>
                    <a:cubicBezTo>
                      <a:pt x="118102" y="213313"/>
                      <a:pt x="95875" y="241844"/>
                      <a:pt x="65354" y="263407"/>
                    </a:cubicBezTo>
                    <a:cubicBezTo>
                      <a:pt x="47440" y="276014"/>
                      <a:pt x="27203" y="281322"/>
                      <a:pt x="5640" y="282980"/>
                    </a:cubicBezTo>
                    <a:cubicBezTo>
                      <a:pt x="3649" y="282980"/>
                      <a:pt x="1990" y="282980"/>
                      <a:pt x="0" y="282980"/>
                    </a:cubicBezTo>
                    <a:cubicBezTo>
                      <a:pt x="2986" y="276345"/>
                      <a:pt x="58719" y="220280"/>
                      <a:pt x="72321" y="182461"/>
                    </a:cubicBezTo>
                    <a:cubicBezTo>
                      <a:pt x="85259" y="145637"/>
                      <a:pt x="88908" y="107818"/>
                      <a:pt x="85591" y="69003"/>
                    </a:cubicBezTo>
                    <a:cubicBezTo>
                      <a:pt x="83600" y="45449"/>
                      <a:pt x="78624" y="22891"/>
                      <a:pt x="73980" y="0"/>
                    </a:cubicBezTo>
                    <a:close/>
                  </a:path>
                </a:pathLst>
              </a:custGeom>
              <a:solidFill>
                <a:srgbClr val="CF504F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3CC5817-CCB1-49F9-A982-FEF845F2CE87}"/>
                  </a:ext>
                </a:extLst>
              </p:cNvPr>
              <p:cNvSpPr/>
              <p:nvPr/>
            </p:nvSpPr>
            <p:spPr>
              <a:xfrm>
                <a:off x="8530964" y="2298328"/>
                <a:ext cx="366203" cy="359665"/>
              </a:xfrm>
              <a:custGeom>
                <a:avLst/>
                <a:gdLst>
                  <a:gd name="connsiteX0" fmla="*/ 176358 w 185778"/>
                  <a:gd name="connsiteY0" fmla="*/ 32524 h 182460"/>
                  <a:gd name="connsiteX1" fmla="*/ 105364 w 185778"/>
                  <a:gd name="connsiteY1" fmla="*/ 76646 h 182460"/>
                  <a:gd name="connsiteX2" fmla="*/ 95411 w 185778"/>
                  <a:gd name="connsiteY2" fmla="*/ 90579 h 182460"/>
                  <a:gd name="connsiteX3" fmla="*/ 93089 w 185778"/>
                  <a:gd name="connsiteY3" fmla="*/ 78968 h 182460"/>
                  <a:gd name="connsiteX4" fmla="*/ 11479 w 185778"/>
                  <a:gd name="connsiteY4" fmla="*/ 1671 h 182460"/>
                  <a:gd name="connsiteX5" fmla="*/ 532 w 185778"/>
                  <a:gd name="connsiteY5" fmla="*/ 10297 h 182460"/>
                  <a:gd name="connsiteX6" fmla="*/ 35697 w 185778"/>
                  <a:gd name="connsiteY6" fmla="*/ 74656 h 182460"/>
                  <a:gd name="connsiteX7" fmla="*/ 86454 w 185778"/>
                  <a:gd name="connsiteY7" fmla="*/ 95887 h 182460"/>
                  <a:gd name="connsiteX8" fmla="*/ 90435 w 185778"/>
                  <a:gd name="connsiteY8" fmla="*/ 103186 h 182460"/>
                  <a:gd name="connsiteX9" fmla="*/ 76502 w 185778"/>
                  <a:gd name="connsiteY9" fmla="*/ 141669 h 182460"/>
                  <a:gd name="connsiteX10" fmla="*/ 69867 w 185778"/>
                  <a:gd name="connsiteY10" fmla="*/ 174511 h 182460"/>
                  <a:gd name="connsiteX11" fmla="*/ 75838 w 185778"/>
                  <a:gd name="connsiteY11" fmla="*/ 182805 h 182460"/>
                  <a:gd name="connsiteX12" fmla="*/ 85127 w 185778"/>
                  <a:gd name="connsiteY12" fmla="*/ 176834 h 182460"/>
                  <a:gd name="connsiteX13" fmla="*/ 92757 w 185778"/>
                  <a:gd name="connsiteY13" fmla="*/ 142664 h 182460"/>
                  <a:gd name="connsiteX14" fmla="*/ 118302 w 185778"/>
                  <a:gd name="connsiteY14" fmla="*/ 85935 h 182460"/>
                  <a:gd name="connsiteX15" fmla="*/ 181334 w 185778"/>
                  <a:gd name="connsiteY15" fmla="*/ 47784 h 182460"/>
                  <a:gd name="connsiteX16" fmla="*/ 186642 w 185778"/>
                  <a:gd name="connsiteY16" fmla="*/ 42476 h 182460"/>
                  <a:gd name="connsiteX17" fmla="*/ 176358 w 185778"/>
                  <a:gd name="connsiteY17" fmla="*/ 32524 h 182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5778" h="182460">
                    <a:moveTo>
                      <a:pt x="176358" y="32524"/>
                    </a:moveTo>
                    <a:cubicBezTo>
                      <a:pt x="146500" y="37168"/>
                      <a:pt x="122615" y="51765"/>
                      <a:pt x="105364" y="76646"/>
                    </a:cubicBezTo>
                    <a:cubicBezTo>
                      <a:pt x="102046" y="81291"/>
                      <a:pt x="100056" y="86930"/>
                      <a:pt x="95411" y="90579"/>
                    </a:cubicBezTo>
                    <a:cubicBezTo>
                      <a:pt x="94748" y="86598"/>
                      <a:pt x="94084" y="82618"/>
                      <a:pt x="93089" y="78968"/>
                    </a:cubicBezTo>
                    <a:cubicBezTo>
                      <a:pt x="80151" y="38163"/>
                      <a:pt x="54938" y="9965"/>
                      <a:pt x="11479" y="1671"/>
                    </a:cubicBezTo>
                    <a:cubicBezTo>
                      <a:pt x="-464" y="-1315"/>
                      <a:pt x="-795" y="-1315"/>
                      <a:pt x="532" y="10297"/>
                    </a:cubicBezTo>
                    <a:cubicBezTo>
                      <a:pt x="3849" y="36173"/>
                      <a:pt x="14797" y="58400"/>
                      <a:pt x="35697" y="74656"/>
                    </a:cubicBezTo>
                    <a:cubicBezTo>
                      <a:pt x="50625" y="86267"/>
                      <a:pt x="67876" y="92570"/>
                      <a:pt x="86454" y="95887"/>
                    </a:cubicBezTo>
                    <a:cubicBezTo>
                      <a:pt x="91762" y="96883"/>
                      <a:pt x="93089" y="97878"/>
                      <a:pt x="90435" y="103186"/>
                    </a:cubicBezTo>
                    <a:cubicBezTo>
                      <a:pt x="84464" y="115460"/>
                      <a:pt x="80151" y="128399"/>
                      <a:pt x="76502" y="141669"/>
                    </a:cubicBezTo>
                    <a:cubicBezTo>
                      <a:pt x="74179" y="152616"/>
                      <a:pt x="71857" y="163564"/>
                      <a:pt x="69867" y="174511"/>
                    </a:cubicBezTo>
                    <a:cubicBezTo>
                      <a:pt x="68871" y="179488"/>
                      <a:pt x="69535" y="182473"/>
                      <a:pt x="75838" y="182805"/>
                    </a:cubicBezTo>
                    <a:cubicBezTo>
                      <a:pt x="80814" y="182805"/>
                      <a:pt x="84132" y="183469"/>
                      <a:pt x="85127" y="176834"/>
                    </a:cubicBezTo>
                    <a:cubicBezTo>
                      <a:pt x="86454" y="165223"/>
                      <a:pt x="89108" y="153611"/>
                      <a:pt x="92757" y="142664"/>
                    </a:cubicBezTo>
                    <a:cubicBezTo>
                      <a:pt x="98065" y="122427"/>
                      <a:pt x="106027" y="102854"/>
                      <a:pt x="118302" y="85935"/>
                    </a:cubicBezTo>
                    <a:cubicBezTo>
                      <a:pt x="133894" y="64371"/>
                      <a:pt x="154131" y="50438"/>
                      <a:pt x="181334" y="47784"/>
                    </a:cubicBezTo>
                    <a:cubicBezTo>
                      <a:pt x="184983" y="47452"/>
                      <a:pt x="186310" y="46457"/>
                      <a:pt x="186642" y="42476"/>
                    </a:cubicBezTo>
                    <a:cubicBezTo>
                      <a:pt x="187305" y="33851"/>
                      <a:pt x="184319" y="31197"/>
                      <a:pt x="176358" y="32524"/>
                    </a:cubicBezTo>
                    <a:close/>
                  </a:path>
                </a:pathLst>
              </a:custGeom>
              <a:solidFill>
                <a:srgbClr val="57B87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" name="Group 41">
              <a:extLst>
                <a:ext uri="{FF2B5EF4-FFF2-40B4-BE49-F238E27FC236}">
                  <a16:creationId xmlns:a16="http://schemas.microsoft.com/office/drawing/2014/main" xmlns="" id="{A38B3EBE-B39C-4589-BCC8-512D10188BD3}"/>
                </a:ext>
              </a:extLst>
            </p:cNvPr>
            <p:cNvGrpSpPr/>
            <p:nvPr/>
          </p:nvGrpSpPr>
          <p:grpSpPr>
            <a:xfrm>
              <a:off x="6093559" y="3991940"/>
              <a:ext cx="933151" cy="1849841"/>
              <a:chOff x="4513211" y="4124289"/>
              <a:chExt cx="227247" cy="450485"/>
            </a:xfrm>
          </p:grpSpPr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41FCB5DE-D66D-4D40-8B40-DABAB012DFE5}"/>
                  </a:ext>
                </a:extLst>
              </p:cNvPr>
              <p:cNvSpPr/>
              <p:nvPr/>
            </p:nvSpPr>
            <p:spPr>
              <a:xfrm>
                <a:off x="4513211" y="4219805"/>
                <a:ext cx="225588" cy="354969"/>
              </a:xfrm>
              <a:custGeom>
                <a:avLst/>
                <a:gdLst>
                  <a:gd name="connsiteX0" fmla="*/ 211655 w 225588"/>
                  <a:gd name="connsiteY0" fmla="*/ 195758 h 354969"/>
                  <a:gd name="connsiteX1" fmla="*/ 184783 w 225588"/>
                  <a:gd name="connsiteY1" fmla="*/ 145332 h 354969"/>
                  <a:gd name="connsiteX2" fmla="*/ 140661 w 225588"/>
                  <a:gd name="connsiteY2" fmla="*/ 22586 h 354969"/>
                  <a:gd name="connsiteX3" fmla="*/ 117770 w 225588"/>
                  <a:gd name="connsiteY3" fmla="*/ 359 h 354969"/>
                  <a:gd name="connsiteX4" fmla="*/ 118434 w 225588"/>
                  <a:gd name="connsiteY4" fmla="*/ 10311 h 354969"/>
                  <a:gd name="connsiteX5" fmla="*/ 105164 w 225588"/>
                  <a:gd name="connsiteY5" fmla="*/ 27 h 354969"/>
                  <a:gd name="connsiteX6" fmla="*/ 83600 w 225588"/>
                  <a:gd name="connsiteY6" fmla="*/ 21259 h 354969"/>
                  <a:gd name="connsiteX7" fmla="*/ 57724 w 225588"/>
                  <a:gd name="connsiteY7" fmla="*/ 93580 h 354969"/>
                  <a:gd name="connsiteX8" fmla="*/ 21232 w 225588"/>
                  <a:gd name="connsiteY8" fmla="*/ 179171 h 354969"/>
                  <a:gd name="connsiteX9" fmla="*/ 0 w 225588"/>
                  <a:gd name="connsiteY9" fmla="*/ 239549 h 354969"/>
                  <a:gd name="connsiteX10" fmla="*/ 0 w 225588"/>
                  <a:gd name="connsiteY10" fmla="*/ 277036 h 354969"/>
                  <a:gd name="connsiteX11" fmla="*/ 42464 w 225588"/>
                  <a:gd name="connsiteY11" fmla="*/ 340732 h 354969"/>
                  <a:gd name="connsiteX12" fmla="*/ 120092 w 225588"/>
                  <a:gd name="connsiteY12" fmla="*/ 354001 h 354969"/>
                  <a:gd name="connsiteX13" fmla="*/ 120756 w 225588"/>
                  <a:gd name="connsiteY13" fmla="*/ 353670 h 354969"/>
                  <a:gd name="connsiteX14" fmla="*/ 210328 w 225588"/>
                  <a:gd name="connsiteY14" fmla="*/ 312533 h 354969"/>
                  <a:gd name="connsiteX15" fmla="*/ 211655 w 225588"/>
                  <a:gd name="connsiteY15" fmla="*/ 195758 h 354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25588" h="354969">
                    <a:moveTo>
                      <a:pt x="211655" y="195758"/>
                    </a:moveTo>
                    <a:cubicBezTo>
                      <a:pt x="201702" y="179502"/>
                      <a:pt x="191418" y="163579"/>
                      <a:pt x="184783" y="145332"/>
                    </a:cubicBezTo>
                    <a:cubicBezTo>
                      <a:pt x="169855" y="104528"/>
                      <a:pt x="155258" y="63391"/>
                      <a:pt x="140661" y="22586"/>
                    </a:cubicBezTo>
                    <a:cubicBezTo>
                      <a:pt x="136680" y="11307"/>
                      <a:pt x="131372" y="1686"/>
                      <a:pt x="117770" y="359"/>
                    </a:cubicBezTo>
                    <a:cubicBezTo>
                      <a:pt x="118102" y="3676"/>
                      <a:pt x="118102" y="6994"/>
                      <a:pt x="118434" y="10311"/>
                    </a:cubicBezTo>
                    <a:cubicBezTo>
                      <a:pt x="113126" y="7989"/>
                      <a:pt x="110140" y="2349"/>
                      <a:pt x="105164" y="27"/>
                    </a:cubicBezTo>
                    <a:cubicBezTo>
                      <a:pt x="90567" y="-636"/>
                      <a:pt x="87249" y="10975"/>
                      <a:pt x="83600" y="21259"/>
                    </a:cubicBezTo>
                    <a:cubicBezTo>
                      <a:pt x="74975" y="45145"/>
                      <a:pt x="66349" y="69362"/>
                      <a:pt x="57724" y="93580"/>
                    </a:cubicBezTo>
                    <a:cubicBezTo>
                      <a:pt x="47108" y="122774"/>
                      <a:pt x="38814" y="152963"/>
                      <a:pt x="21232" y="179171"/>
                    </a:cubicBezTo>
                    <a:cubicBezTo>
                      <a:pt x="8957" y="197748"/>
                      <a:pt x="663" y="217322"/>
                      <a:pt x="0" y="239549"/>
                    </a:cubicBezTo>
                    <a:cubicBezTo>
                      <a:pt x="0" y="252155"/>
                      <a:pt x="0" y="264430"/>
                      <a:pt x="0" y="277036"/>
                    </a:cubicBezTo>
                    <a:cubicBezTo>
                      <a:pt x="2654" y="305898"/>
                      <a:pt x="19573" y="325803"/>
                      <a:pt x="42464" y="340732"/>
                    </a:cubicBezTo>
                    <a:cubicBezTo>
                      <a:pt x="66349" y="356324"/>
                      <a:pt x="93221" y="355992"/>
                      <a:pt x="120092" y="354001"/>
                    </a:cubicBezTo>
                    <a:cubicBezTo>
                      <a:pt x="120424" y="354001"/>
                      <a:pt x="120424" y="353670"/>
                      <a:pt x="120756" y="353670"/>
                    </a:cubicBezTo>
                    <a:cubicBezTo>
                      <a:pt x="156253" y="352674"/>
                      <a:pt x="187769" y="341727"/>
                      <a:pt x="210328" y="312533"/>
                    </a:cubicBezTo>
                    <a:cubicBezTo>
                      <a:pt x="234545" y="280354"/>
                      <a:pt x="234877" y="233909"/>
                      <a:pt x="211655" y="195758"/>
                    </a:cubicBezTo>
                    <a:close/>
                  </a:path>
                </a:pathLst>
              </a:custGeom>
              <a:solidFill>
                <a:srgbClr val="D9E021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9DB7321E-8828-41E1-A9AC-656F5733CFF2}"/>
                  </a:ext>
                </a:extLst>
              </p:cNvPr>
              <p:cNvSpPr/>
              <p:nvPr/>
            </p:nvSpPr>
            <p:spPr>
              <a:xfrm>
                <a:off x="4630981" y="4220164"/>
                <a:ext cx="109477" cy="351652"/>
              </a:xfrm>
              <a:custGeom>
                <a:avLst/>
                <a:gdLst>
                  <a:gd name="connsiteX0" fmla="*/ 663 w 109476"/>
                  <a:gd name="connsiteY0" fmla="*/ 12275 h 351651"/>
                  <a:gd name="connsiteX1" fmla="*/ 0 w 109476"/>
                  <a:gd name="connsiteY1" fmla="*/ 0 h 351651"/>
                  <a:gd name="connsiteX2" fmla="*/ 22891 w 109476"/>
                  <a:gd name="connsiteY2" fmla="*/ 22227 h 351651"/>
                  <a:gd name="connsiteX3" fmla="*/ 67013 w 109476"/>
                  <a:gd name="connsiteY3" fmla="*/ 144974 h 351651"/>
                  <a:gd name="connsiteX4" fmla="*/ 93884 w 109476"/>
                  <a:gd name="connsiteY4" fmla="*/ 195399 h 351651"/>
                  <a:gd name="connsiteX5" fmla="*/ 92557 w 109476"/>
                  <a:gd name="connsiteY5" fmla="*/ 311511 h 351651"/>
                  <a:gd name="connsiteX6" fmla="*/ 663 w 109476"/>
                  <a:gd name="connsiteY6" fmla="*/ 352979 h 351651"/>
                  <a:gd name="connsiteX7" fmla="*/ 25544 w 109476"/>
                  <a:gd name="connsiteY7" fmla="*/ 278004 h 351651"/>
                  <a:gd name="connsiteX8" fmla="*/ 27535 w 109476"/>
                  <a:gd name="connsiteY8" fmla="*/ 218953 h 351651"/>
                  <a:gd name="connsiteX9" fmla="*/ 11943 w 109476"/>
                  <a:gd name="connsiteY9" fmla="*/ 60378 h 351651"/>
                  <a:gd name="connsiteX10" fmla="*/ 4976 w 109476"/>
                  <a:gd name="connsiteY10" fmla="*/ 21564 h 351651"/>
                  <a:gd name="connsiteX11" fmla="*/ 663 w 109476"/>
                  <a:gd name="connsiteY11" fmla="*/ 12275 h 351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9476" h="351651">
                    <a:moveTo>
                      <a:pt x="663" y="12275"/>
                    </a:moveTo>
                    <a:cubicBezTo>
                      <a:pt x="332" y="8294"/>
                      <a:pt x="332" y="3981"/>
                      <a:pt x="0" y="0"/>
                    </a:cubicBezTo>
                    <a:cubicBezTo>
                      <a:pt x="13602" y="1327"/>
                      <a:pt x="18910" y="10948"/>
                      <a:pt x="22891" y="22227"/>
                    </a:cubicBezTo>
                    <a:cubicBezTo>
                      <a:pt x="37487" y="63364"/>
                      <a:pt x="52084" y="104169"/>
                      <a:pt x="67013" y="144974"/>
                    </a:cubicBezTo>
                    <a:cubicBezTo>
                      <a:pt x="73648" y="162888"/>
                      <a:pt x="83932" y="179143"/>
                      <a:pt x="93884" y="195399"/>
                    </a:cubicBezTo>
                    <a:cubicBezTo>
                      <a:pt x="117107" y="233550"/>
                      <a:pt x="116775" y="279995"/>
                      <a:pt x="92557" y="311511"/>
                    </a:cubicBezTo>
                    <a:cubicBezTo>
                      <a:pt x="69667" y="341700"/>
                      <a:pt x="37156" y="352316"/>
                      <a:pt x="663" y="352979"/>
                    </a:cubicBezTo>
                    <a:cubicBezTo>
                      <a:pt x="16587" y="330420"/>
                      <a:pt x="21564" y="304544"/>
                      <a:pt x="25544" y="278004"/>
                    </a:cubicBezTo>
                    <a:cubicBezTo>
                      <a:pt x="28199" y="258431"/>
                      <a:pt x="27535" y="238526"/>
                      <a:pt x="27535" y="218953"/>
                    </a:cubicBezTo>
                    <a:cubicBezTo>
                      <a:pt x="27867" y="165542"/>
                      <a:pt x="20568" y="112794"/>
                      <a:pt x="11943" y="60378"/>
                    </a:cubicBezTo>
                    <a:cubicBezTo>
                      <a:pt x="9952" y="47440"/>
                      <a:pt x="7298" y="34502"/>
                      <a:pt x="4976" y="21564"/>
                    </a:cubicBezTo>
                    <a:cubicBezTo>
                      <a:pt x="4313" y="17914"/>
                      <a:pt x="3981" y="14597"/>
                      <a:pt x="663" y="12275"/>
                    </a:cubicBezTo>
                    <a:close/>
                  </a:path>
                </a:pathLst>
              </a:custGeom>
              <a:solidFill>
                <a:srgbClr val="C2BB4A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3659247A-DF21-4C44-BFDF-ECB68C7394B2}"/>
                  </a:ext>
                </a:extLst>
              </p:cNvPr>
              <p:cNvSpPr/>
              <p:nvPr/>
            </p:nvSpPr>
            <p:spPr>
              <a:xfrm>
                <a:off x="4561893" y="4124289"/>
                <a:ext cx="109477" cy="109477"/>
              </a:xfrm>
              <a:custGeom>
                <a:avLst/>
                <a:gdLst>
                  <a:gd name="connsiteX0" fmla="*/ 63449 w 109476"/>
                  <a:gd name="connsiteY0" fmla="*/ 56397 h 109476"/>
                  <a:gd name="connsiteX1" fmla="*/ 111220 w 109476"/>
                  <a:gd name="connsiteY1" fmla="*/ 0 h 109476"/>
                  <a:gd name="connsiteX2" fmla="*/ 104917 w 109476"/>
                  <a:gd name="connsiteY2" fmla="*/ 0 h 109476"/>
                  <a:gd name="connsiteX3" fmla="*/ 104917 w 109476"/>
                  <a:gd name="connsiteY3" fmla="*/ 1659 h 109476"/>
                  <a:gd name="connsiteX4" fmla="*/ 94965 w 109476"/>
                  <a:gd name="connsiteY4" fmla="*/ 3649 h 109476"/>
                  <a:gd name="connsiteX5" fmla="*/ 52170 w 109476"/>
                  <a:gd name="connsiteY5" fmla="*/ 53743 h 109476"/>
                  <a:gd name="connsiteX6" fmla="*/ 7715 w 109476"/>
                  <a:gd name="connsiteY6" fmla="*/ 19905 h 109476"/>
                  <a:gd name="connsiteX7" fmla="*/ 85 w 109476"/>
                  <a:gd name="connsiteY7" fmla="*/ 23222 h 109476"/>
                  <a:gd name="connsiteX8" fmla="*/ 6388 w 109476"/>
                  <a:gd name="connsiteY8" fmla="*/ 29194 h 109476"/>
                  <a:gd name="connsiteX9" fmla="*/ 32265 w 109476"/>
                  <a:gd name="connsiteY9" fmla="*/ 42795 h 109476"/>
                  <a:gd name="connsiteX10" fmla="*/ 57146 w 109476"/>
                  <a:gd name="connsiteY10" fmla="*/ 97534 h 109476"/>
                  <a:gd name="connsiteX11" fmla="*/ 70084 w 109476"/>
                  <a:gd name="connsiteY11" fmla="*/ 108481 h 109476"/>
                  <a:gd name="connsiteX12" fmla="*/ 69420 w 109476"/>
                  <a:gd name="connsiteY12" fmla="*/ 96207 h 109476"/>
                  <a:gd name="connsiteX13" fmla="*/ 57477 w 109476"/>
                  <a:gd name="connsiteY13" fmla="*/ 67013 h 109476"/>
                  <a:gd name="connsiteX14" fmla="*/ 63449 w 109476"/>
                  <a:gd name="connsiteY14" fmla="*/ 56397 h 109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09476" h="109476">
                    <a:moveTo>
                      <a:pt x="63449" y="56397"/>
                    </a:moveTo>
                    <a:cubicBezTo>
                      <a:pt x="91979" y="52084"/>
                      <a:pt x="110889" y="29526"/>
                      <a:pt x="111220" y="0"/>
                    </a:cubicBezTo>
                    <a:cubicBezTo>
                      <a:pt x="109230" y="0"/>
                      <a:pt x="106908" y="0"/>
                      <a:pt x="104917" y="0"/>
                    </a:cubicBezTo>
                    <a:cubicBezTo>
                      <a:pt x="104917" y="663"/>
                      <a:pt x="104917" y="1327"/>
                      <a:pt x="104917" y="1659"/>
                    </a:cubicBezTo>
                    <a:cubicBezTo>
                      <a:pt x="101600" y="1659"/>
                      <a:pt x="98282" y="2322"/>
                      <a:pt x="94965" y="3649"/>
                    </a:cubicBezTo>
                    <a:cubicBezTo>
                      <a:pt x="72406" y="13270"/>
                      <a:pt x="58141" y="29857"/>
                      <a:pt x="52170" y="53743"/>
                    </a:cubicBezTo>
                    <a:cubicBezTo>
                      <a:pt x="41554" y="36824"/>
                      <a:pt x="28615" y="23222"/>
                      <a:pt x="7715" y="19905"/>
                    </a:cubicBezTo>
                    <a:cubicBezTo>
                      <a:pt x="4398" y="19241"/>
                      <a:pt x="417" y="17583"/>
                      <a:pt x="85" y="23222"/>
                    </a:cubicBezTo>
                    <a:cubicBezTo>
                      <a:pt x="-578" y="28199"/>
                      <a:pt x="2739" y="28862"/>
                      <a:pt x="6388" y="29194"/>
                    </a:cubicBezTo>
                    <a:cubicBezTo>
                      <a:pt x="17004" y="30189"/>
                      <a:pt x="25298" y="35497"/>
                      <a:pt x="32265" y="42795"/>
                    </a:cubicBezTo>
                    <a:cubicBezTo>
                      <a:pt x="46530" y="58056"/>
                      <a:pt x="53828" y="76965"/>
                      <a:pt x="57146" y="97534"/>
                    </a:cubicBezTo>
                    <a:cubicBezTo>
                      <a:pt x="60131" y="102842"/>
                      <a:pt x="58141" y="113789"/>
                      <a:pt x="70084" y="108481"/>
                    </a:cubicBezTo>
                    <a:cubicBezTo>
                      <a:pt x="74728" y="104169"/>
                      <a:pt x="73401" y="100188"/>
                      <a:pt x="69420" y="96207"/>
                    </a:cubicBezTo>
                    <a:cubicBezTo>
                      <a:pt x="67430" y="85591"/>
                      <a:pt x="61790" y="76634"/>
                      <a:pt x="57477" y="67013"/>
                    </a:cubicBezTo>
                    <a:cubicBezTo>
                      <a:pt x="54160" y="59051"/>
                      <a:pt x="56482" y="57392"/>
                      <a:pt x="63449" y="56397"/>
                    </a:cubicBezTo>
                    <a:close/>
                  </a:path>
                </a:pathLst>
              </a:custGeom>
              <a:solidFill>
                <a:srgbClr val="48A267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" name="Graphic 207">
              <a:extLst>
                <a:ext uri="{FF2B5EF4-FFF2-40B4-BE49-F238E27FC236}">
                  <a16:creationId xmlns:a16="http://schemas.microsoft.com/office/drawing/2014/main" xmlns="" id="{ED25DE03-4A70-44F3-90F1-277E013574E1}"/>
                </a:ext>
              </a:extLst>
            </p:cNvPr>
            <p:cNvGrpSpPr/>
            <p:nvPr/>
          </p:nvGrpSpPr>
          <p:grpSpPr>
            <a:xfrm rot="6123598">
              <a:off x="6636119" y="4994572"/>
              <a:ext cx="734852" cy="1288258"/>
              <a:chOff x="5324475" y="2076450"/>
              <a:chExt cx="1543050" cy="2705100"/>
            </a:xfrm>
          </p:grpSpPr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7989E8DF-0D8A-4C94-B624-069DBADDC7E8}"/>
                  </a:ext>
                </a:extLst>
              </p:cNvPr>
              <p:cNvSpPr/>
              <p:nvPr/>
            </p:nvSpPr>
            <p:spPr>
              <a:xfrm>
                <a:off x="5325153" y="2354448"/>
                <a:ext cx="1533525" cy="2419350"/>
              </a:xfrm>
              <a:custGeom>
                <a:avLst/>
                <a:gdLst>
                  <a:gd name="connsiteX0" fmla="*/ 102192 w 1533525"/>
                  <a:gd name="connsiteY0" fmla="*/ 2111824 h 2419350"/>
                  <a:gd name="connsiteX1" fmla="*/ 14562 w 1533525"/>
                  <a:gd name="connsiteY1" fmla="*/ 1887987 h 2419350"/>
                  <a:gd name="connsiteX2" fmla="*/ 120290 w 1533525"/>
                  <a:gd name="connsiteY2" fmla="*/ 1329822 h 2419350"/>
                  <a:gd name="connsiteX3" fmla="*/ 302217 w 1533525"/>
                  <a:gd name="connsiteY3" fmla="*/ 981207 h 2419350"/>
                  <a:gd name="connsiteX4" fmla="*/ 443187 w 1533525"/>
                  <a:gd name="connsiteY4" fmla="*/ 598302 h 2419350"/>
                  <a:gd name="connsiteX5" fmla="*/ 600350 w 1533525"/>
                  <a:gd name="connsiteY5" fmla="*/ 154437 h 2419350"/>
                  <a:gd name="connsiteX6" fmla="*/ 731795 w 1533525"/>
                  <a:gd name="connsiteY6" fmla="*/ 9657 h 2419350"/>
                  <a:gd name="connsiteX7" fmla="*/ 770847 w 1533525"/>
                  <a:gd name="connsiteY7" fmla="*/ 7752 h 2419350"/>
                  <a:gd name="connsiteX8" fmla="*/ 854668 w 1533525"/>
                  <a:gd name="connsiteY8" fmla="*/ 29659 h 2419350"/>
                  <a:gd name="connsiteX9" fmla="*/ 892768 w 1533525"/>
                  <a:gd name="connsiteY9" fmla="*/ 57282 h 2419350"/>
                  <a:gd name="connsiteX10" fmla="*/ 997543 w 1533525"/>
                  <a:gd name="connsiteY10" fmla="*/ 315409 h 2419350"/>
                  <a:gd name="connsiteX11" fmla="*/ 1264243 w 1533525"/>
                  <a:gd name="connsiteY11" fmla="*/ 1042167 h 2419350"/>
                  <a:gd name="connsiteX12" fmla="*/ 1404260 w 1533525"/>
                  <a:gd name="connsiteY12" fmla="*/ 1300294 h 2419350"/>
                  <a:gd name="connsiteX13" fmla="*/ 1531895 w 1533525"/>
                  <a:gd name="connsiteY13" fmla="*/ 1865127 h 2419350"/>
                  <a:gd name="connsiteX14" fmla="*/ 1529038 w 1533525"/>
                  <a:gd name="connsiteY14" fmla="*/ 1903227 h 2419350"/>
                  <a:gd name="connsiteX15" fmla="*/ 1420452 w 1533525"/>
                  <a:gd name="connsiteY15" fmla="*/ 2150877 h 2419350"/>
                  <a:gd name="connsiteX16" fmla="*/ 835618 w 1533525"/>
                  <a:gd name="connsiteY16" fmla="*/ 2423292 h 2419350"/>
                  <a:gd name="connsiteX17" fmla="*/ 389847 w 1533525"/>
                  <a:gd name="connsiteY17" fmla="*/ 2353759 h 2419350"/>
                  <a:gd name="connsiteX18" fmla="*/ 143150 w 1533525"/>
                  <a:gd name="connsiteY18" fmla="*/ 2179452 h 2419350"/>
                  <a:gd name="connsiteX19" fmla="*/ 102192 w 1533525"/>
                  <a:gd name="connsiteY19" fmla="*/ 2111824 h 2419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533525" h="2419350">
                    <a:moveTo>
                      <a:pt x="102192" y="2111824"/>
                    </a:moveTo>
                    <a:cubicBezTo>
                      <a:pt x="65997" y="2039434"/>
                      <a:pt x="29802" y="1968949"/>
                      <a:pt x="14562" y="1887987"/>
                    </a:cubicBezTo>
                    <a:cubicBezTo>
                      <a:pt x="-23538" y="1687009"/>
                      <a:pt x="13610" y="1502224"/>
                      <a:pt x="120290" y="1329822"/>
                    </a:cubicBezTo>
                    <a:cubicBezTo>
                      <a:pt x="188870" y="1218379"/>
                      <a:pt x="259355" y="1106937"/>
                      <a:pt x="302217" y="981207"/>
                    </a:cubicBezTo>
                    <a:cubicBezTo>
                      <a:pt x="356510" y="856429"/>
                      <a:pt x="396515" y="725937"/>
                      <a:pt x="443187" y="598302"/>
                    </a:cubicBezTo>
                    <a:cubicBezTo>
                      <a:pt x="497480" y="450664"/>
                      <a:pt x="550820" y="303027"/>
                      <a:pt x="600350" y="154437"/>
                    </a:cubicBezTo>
                    <a:cubicBezTo>
                      <a:pt x="623210" y="84904"/>
                      <a:pt x="661310" y="33469"/>
                      <a:pt x="731795" y="9657"/>
                    </a:cubicBezTo>
                    <a:cubicBezTo>
                      <a:pt x="744177" y="-821"/>
                      <a:pt x="757512" y="-4631"/>
                      <a:pt x="770847" y="7752"/>
                    </a:cubicBezTo>
                    <a:cubicBezTo>
                      <a:pt x="800375" y="8704"/>
                      <a:pt x="827997" y="16324"/>
                      <a:pt x="854668" y="29659"/>
                    </a:cubicBezTo>
                    <a:cubicBezTo>
                      <a:pt x="868955" y="36327"/>
                      <a:pt x="889910" y="34422"/>
                      <a:pt x="892768" y="57282"/>
                    </a:cubicBezTo>
                    <a:cubicBezTo>
                      <a:pt x="946107" y="136339"/>
                      <a:pt x="965157" y="228732"/>
                      <a:pt x="997543" y="315409"/>
                    </a:cubicBezTo>
                    <a:cubicBezTo>
                      <a:pt x="1088030" y="557344"/>
                      <a:pt x="1164230" y="804042"/>
                      <a:pt x="1264243" y="1042167"/>
                    </a:cubicBezTo>
                    <a:cubicBezTo>
                      <a:pt x="1302343" y="1132654"/>
                      <a:pt x="1350920" y="1218379"/>
                      <a:pt x="1404260" y="1300294"/>
                    </a:cubicBezTo>
                    <a:cubicBezTo>
                      <a:pt x="1518560" y="1472697"/>
                      <a:pt x="1563327" y="1660339"/>
                      <a:pt x="1531895" y="1865127"/>
                    </a:cubicBezTo>
                    <a:cubicBezTo>
                      <a:pt x="1529990" y="1877509"/>
                      <a:pt x="1529990" y="1890844"/>
                      <a:pt x="1529038" y="1903227"/>
                    </a:cubicBezTo>
                    <a:cubicBezTo>
                      <a:pt x="1528085" y="2001334"/>
                      <a:pt x="1478555" y="2080392"/>
                      <a:pt x="1420452" y="2150877"/>
                    </a:cubicBezTo>
                    <a:cubicBezTo>
                      <a:pt x="1269957" y="2333757"/>
                      <a:pt x="1067075" y="2411862"/>
                      <a:pt x="835618" y="2423292"/>
                    </a:cubicBezTo>
                    <a:cubicBezTo>
                      <a:pt x="682265" y="2431864"/>
                      <a:pt x="532722" y="2417577"/>
                      <a:pt x="389847" y="2353759"/>
                    </a:cubicBezTo>
                    <a:cubicBezTo>
                      <a:pt x="295550" y="2311849"/>
                      <a:pt x="212682" y="2255652"/>
                      <a:pt x="143150" y="2179452"/>
                    </a:cubicBezTo>
                    <a:cubicBezTo>
                      <a:pt x="125052" y="2160402"/>
                      <a:pt x="104097" y="2141352"/>
                      <a:pt x="102192" y="2111824"/>
                    </a:cubicBezTo>
                    <a:close/>
                  </a:path>
                </a:pathLst>
              </a:custGeom>
              <a:solidFill>
                <a:srgbClr val="DED65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79224173-028C-437C-8A0F-5C96EA1A9305}"/>
                  </a:ext>
                </a:extLst>
              </p:cNvPr>
              <p:cNvSpPr/>
              <p:nvPr/>
            </p:nvSpPr>
            <p:spPr>
              <a:xfrm>
                <a:off x="6056948" y="2076114"/>
                <a:ext cx="266700" cy="285750"/>
              </a:xfrm>
              <a:custGeom>
                <a:avLst/>
                <a:gdLst>
                  <a:gd name="connsiteX0" fmla="*/ 39052 w 266700"/>
                  <a:gd name="connsiteY0" fmla="*/ 286086 h 285750"/>
                  <a:gd name="connsiteX1" fmla="*/ 0 w 266700"/>
                  <a:gd name="connsiteY1" fmla="*/ 287991 h 285750"/>
                  <a:gd name="connsiteX2" fmla="*/ 100013 w 266700"/>
                  <a:gd name="connsiteY2" fmla="*/ 80346 h 285750"/>
                  <a:gd name="connsiteX3" fmla="*/ 251460 w 266700"/>
                  <a:gd name="connsiteY3" fmla="*/ 336 h 285750"/>
                  <a:gd name="connsiteX4" fmla="*/ 275273 w 266700"/>
                  <a:gd name="connsiteY4" fmla="*/ 15576 h 285750"/>
                  <a:gd name="connsiteX5" fmla="*/ 257175 w 266700"/>
                  <a:gd name="connsiteY5" fmla="*/ 37483 h 285750"/>
                  <a:gd name="connsiteX6" fmla="*/ 66675 w 266700"/>
                  <a:gd name="connsiteY6" fmla="*/ 209886 h 285750"/>
                  <a:gd name="connsiteX7" fmla="*/ 39052 w 266700"/>
                  <a:gd name="connsiteY7" fmla="*/ 286086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285750">
                    <a:moveTo>
                      <a:pt x="39052" y="286086"/>
                    </a:moveTo>
                    <a:cubicBezTo>
                      <a:pt x="25717" y="287038"/>
                      <a:pt x="13335" y="287991"/>
                      <a:pt x="0" y="287991"/>
                    </a:cubicBezTo>
                    <a:cubicBezTo>
                      <a:pt x="18098" y="211791"/>
                      <a:pt x="47625" y="140353"/>
                      <a:pt x="100013" y="80346"/>
                    </a:cubicBezTo>
                    <a:cubicBezTo>
                      <a:pt x="140017" y="34626"/>
                      <a:pt x="189548" y="6051"/>
                      <a:pt x="251460" y="336"/>
                    </a:cubicBezTo>
                    <a:cubicBezTo>
                      <a:pt x="262890" y="-617"/>
                      <a:pt x="274320" y="-617"/>
                      <a:pt x="275273" y="15576"/>
                    </a:cubicBezTo>
                    <a:cubicBezTo>
                      <a:pt x="276225" y="28911"/>
                      <a:pt x="270510" y="35578"/>
                      <a:pt x="257175" y="37483"/>
                    </a:cubicBezTo>
                    <a:cubicBezTo>
                      <a:pt x="153352" y="49866"/>
                      <a:pt x="104775" y="124161"/>
                      <a:pt x="66675" y="209886"/>
                    </a:cubicBezTo>
                    <a:cubicBezTo>
                      <a:pt x="54292" y="234651"/>
                      <a:pt x="47625" y="260368"/>
                      <a:pt x="39052" y="286086"/>
                    </a:cubicBezTo>
                    <a:close/>
                  </a:path>
                </a:pathLst>
              </a:custGeom>
              <a:solidFill>
                <a:srgbClr val="58B97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1EBE890D-89D2-4310-BF9D-B72C6D0F6659}"/>
                  </a:ext>
                </a:extLst>
              </p:cNvPr>
              <p:cNvSpPr/>
              <p:nvPr/>
            </p:nvSpPr>
            <p:spPr>
              <a:xfrm>
                <a:off x="5408295" y="2486025"/>
                <a:ext cx="1381125" cy="2152650"/>
              </a:xfrm>
              <a:custGeom>
                <a:avLst/>
                <a:gdLst>
                  <a:gd name="connsiteX0" fmla="*/ 952 w 1381125"/>
                  <a:gd name="connsiteY0" fmla="*/ 1487805 h 2152650"/>
                  <a:gd name="connsiteX1" fmla="*/ 80010 w 1381125"/>
                  <a:gd name="connsiteY1" fmla="*/ 1226820 h 2152650"/>
                  <a:gd name="connsiteX2" fmla="*/ 394335 w 1381125"/>
                  <a:gd name="connsiteY2" fmla="*/ 525780 h 2152650"/>
                  <a:gd name="connsiteX3" fmla="*/ 540068 w 1381125"/>
                  <a:gd name="connsiteY3" fmla="*/ 118110 h 2152650"/>
                  <a:gd name="connsiteX4" fmla="*/ 687705 w 1381125"/>
                  <a:gd name="connsiteY4" fmla="*/ 0 h 2152650"/>
                  <a:gd name="connsiteX5" fmla="*/ 837248 w 1381125"/>
                  <a:gd name="connsiteY5" fmla="*/ 117157 h 2152650"/>
                  <a:gd name="connsiteX6" fmla="*/ 1085850 w 1381125"/>
                  <a:gd name="connsiteY6" fmla="*/ 816293 h 2152650"/>
                  <a:gd name="connsiteX7" fmla="*/ 1281113 w 1381125"/>
                  <a:gd name="connsiteY7" fmla="*/ 1201103 h 2152650"/>
                  <a:gd name="connsiteX8" fmla="*/ 1340168 w 1381125"/>
                  <a:gd name="connsiteY8" fmla="*/ 1776413 h 2152650"/>
                  <a:gd name="connsiteX9" fmla="*/ 902018 w 1381125"/>
                  <a:gd name="connsiteY9" fmla="*/ 2133600 h 2152650"/>
                  <a:gd name="connsiteX10" fmla="*/ 770573 w 1381125"/>
                  <a:gd name="connsiteY10" fmla="*/ 2152650 h 2152650"/>
                  <a:gd name="connsiteX11" fmla="*/ 600075 w 1381125"/>
                  <a:gd name="connsiteY11" fmla="*/ 2152650 h 2152650"/>
                  <a:gd name="connsiteX12" fmla="*/ 3810 w 1381125"/>
                  <a:gd name="connsiteY12" fmla="*/ 1666875 h 2152650"/>
                  <a:gd name="connsiteX13" fmla="*/ 0 w 1381125"/>
                  <a:gd name="connsiteY13" fmla="*/ 1619250 h 2152650"/>
                  <a:gd name="connsiteX14" fmla="*/ 952 w 1381125"/>
                  <a:gd name="connsiteY14" fmla="*/ 1487805 h 2152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81125" h="2152650">
                    <a:moveTo>
                      <a:pt x="952" y="1487805"/>
                    </a:moveTo>
                    <a:cubicBezTo>
                      <a:pt x="3810" y="1393508"/>
                      <a:pt x="29527" y="1303020"/>
                      <a:pt x="80010" y="1226820"/>
                    </a:cubicBezTo>
                    <a:cubicBezTo>
                      <a:pt x="223837" y="1009650"/>
                      <a:pt x="310515" y="768668"/>
                      <a:pt x="394335" y="525780"/>
                    </a:cubicBezTo>
                    <a:cubicBezTo>
                      <a:pt x="441960" y="389573"/>
                      <a:pt x="491490" y="254317"/>
                      <a:pt x="540068" y="118110"/>
                    </a:cubicBezTo>
                    <a:cubicBezTo>
                      <a:pt x="569595" y="36195"/>
                      <a:pt x="614363" y="0"/>
                      <a:pt x="687705" y="0"/>
                    </a:cubicBezTo>
                    <a:cubicBezTo>
                      <a:pt x="758190" y="0"/>
                      <a:pt x="809625" y="40005"/>
                      <a:pt x="837248" y="117157"/>
                    </a:cubicBezTo>
                    <a:cubicBezTo>
                      <a:pt x="920115" y="349567"/>
                      <a:pt x="1002983" y="582930"/>
                      <a:pt x="1085850" y="816293"/>
                    </a:cubicBezTo>
                    <a:cubicBezTo>
                      <a:pt x="1134428" y="953453"/>
                      <a:pt x="1207770" y="1077278"/>
                      <a:pt x="1281113" y="1201103"/>
                    </a:cubicBezTo>
                    <a:cubicBezTo>
                      <a:pt x="1388745" y="1382078"/>
                      <a:pt x="1416368" y="1576388"/>
                      <a:pt x="1340168" y="1776413"/>
                    </a:cubicBezTo>
                    <a:cubicBezTo>
                      <a:pt x="1263968" y="1977390"/>
                      <a:pt x="1102995" y="2082165"/>
                      <a:pt x="902018" y="2133600"/>
                    </a:cubicBezTo>
                    <a:cubicBezTo>
                      <a:pt x="859155" y="2144078"/>
                      <a:pt x="816293" y="2156460"/>
                      <a:pt x="770573" y="2152650"/>
                    </a:cubicBezTo>
                    <a:cubicBezTo>
                      <a:pt x="713423" y="2145983"/>
                      <a:pt x="657225" y="2145983"/>
                      <a:pt x="600075" y="2152650"/>
                    </a:cubicBezTo>
                    <a:cubicBezTo>
                      <a:pt x="337185" y="2138363"/>
                      <a:pt x="55245" y="1978343"/>
                      <a:pt x="3810" y="1666875"/>
                    </a:cubicBezTo>
                    <a:cubicBezTo>
                      <a:pt x="952" y="1651635"/>
                      <a:pt x="952" y="1635443"/>
                      <a:pt x="0" y="1619250"/>
                    </a:cubicBezTo>
                    <a:cubicBezTo>
                      <a:pt x="7620" y="1576388"/>
                      <a:pt x="6667" y="1531620"/>
                      <a:pt x="952" y="1487805"/>
                    </a:cubicBezTo>
                    <a:close/>
                  </a:path>
                </a:pathLst>
              </a:custGeom>
              <a:solidFill>
                <a:srgbClr val="FBF6D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608A232B-AD33-4D1E-B2EA-D1B32079C33F}"/>
                  </a:ext>
                </a:extLst>
              </p:cNvPr>
              <p:cNvSpPr/>
              <p:nvPr/>
            </p:nvSpPr>
            <p:spPr>
              <a:xfrm>
                <a:off x="5806763" y="3679442"/>
                <a:ext cx="581025" cy="581025"/>
              </a:xfrm>
              <a:custGeom>
                <a:avLst/>
                <a:gdLst>
                  <a:gd name="connsiteX0" fmla="*/ 1582 w 581025"/>
                  <a:gd name="connsiteY0" fmla="*/ 250573 h 581025"/>
                  <a:gd name="connsiteX1" fmla="*/ 296857 w 581025"/>
                  <a:gd name="connsiteY1" fmla="*/ 1018 h 581025"/>
                  <a:gd name="connsiteX2" fmla="*/ 484500 w 581025"/>
                  <a:gd name="connsiteY2" fmla="*/ 61025 h 581025"/>
                  <a:gd name="connsiteX3" fmla="*/ 573082 w 581025"/>
                  <a:gd name="connsiteY3" fmla="*/ 316295 h 581025"/>
                  <a:gd name="connsiteX4" fmla="*/ 329242 w 581025"/>
                  <a:gd name="connsiteY4" fmla="*/ 576328 h 581025"/>
                  <a:gd name="connsiteX5" fmla="*/ 21585 w 581025"/>
                  <a:gd name="connsiteY5" fmla="*/ 371540 h 581025"/>
                  <a:gd name="connsiteX6" fmla="*/ 1582 w 581025"/>
                  <a:gd name="connsiteY6" fmla="*/ 250573 h 581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1025" h="581025">
                    <a:moveTo>
                      <a:pt x="1582" y="250573"/>
                    </a:moveTo>
                    <a:cubicBezTo>
                      <a:pt x="-13658" y="60073"/>
                      <a:pt x="159697" y="-9460"/>
                      <a:pt x="296857" y="1018"/>
                    </a:cubicBezTo>
                    <a:cubicBezTo>
                      <a:pt x="363532" y="5780"/>
                      <a:pt x="429255" y="20068"/>
                      <a:pt x="484500" y="61025"/>
                    </a:cubicBezTo>
                    <a:cubicBezTo>
                      <a:pt x="572130" y="124843"/>
                      <a:pt x="599752" y="211520"/>
                      <a:pt x="573082" y="316295"/>
                    </a:cubicBezTo>
                    <a:cubicBezTo>
                      <a:pt x="539745" y="447740"/>
                      <a:pt x="463545" y="540133"/>
                      <a:pt x="329242" y="576328"/>
                    </a:cubicBezTo>
                    <a:cubicBezTo>
                      <a:pt x="217800" y="605855"/>
                      <a:pt x="73020" y="507748"/>
                      <a:pt x="21585" y="371540"/>
                    </a:cubicBezTo>
                    <a:cubicBezTo>
                      <a:pt x="6345" y="330583"/>
                      <a:pt x="-4133" y="289625"/>
                      <a:pt x="1582" y="250573"/>
                    </a:cubicBezTo>
                    <a:close/>
                  </a:path>
                </a:pathLst>
              </a:custGeom>
              <a:solidFill>
                <a:srgbClr val="FBF1A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A7EAAC10-602F-4E87-8E1D-D5FE5F9DAFF9}"/>
                  </a:ext>
                </a:extLst>
              </p:cNvPr>
              <p:cNvSpPr/>
              <p:nvPr/>
            </p:nvSpPr>
            <p:spPr>
              <a:xfrm>
                <a:off x="6118881" y="3877980"/>
                <a:ext cx="66675" cy="171450"/>
              </a:xfrm>
              <a:custGeom>
                <a:avLst/>
                <a:gdLst>
                  <a:gd name="connsiteX0" fmla="*/ 67607 w 66675"/>
                  <a:gd name="connsiteY0" fmla="*/ 160620 h 171450"/>
                  <a:gd name="connsiteX1" fmla="*/ 28554 w 66675"/>
                  <a:gd name="connsiteY1" fmla="*/ 151095 h 171450"/>
                  <a:gd name="connsiteX2" fmla="*/ 932 w 66675"/>
                  <a:gd name="connsiteY2" fmla="*/ 28222 h 171450"/>
                  <a:gd name="connsiteX3" fmla="*/ 20934 w 66675"/>
                  <a:gd name="connsiteY3" fmla="*/ 600 h 171450"/>
                  <a:gd name="connsiteX4" fmla="*/ 51414 w 66675"/>
                  <a:gd name="connsiteY4" fmla="*/ 17745 h 171450"/>
                  <a:gd name="connsiteX5" fmla="*/ 70464 w 66675"/>
                  <a:gd name="connsiteY5" fmla="*/ 75847 h 171450"/>
                  <a:gd name="connsiteX6" fmla="*/ 67607 w 66675"/>
                  <a:gd name="connsiteY6" fmla="*/ 16062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675" h="171450">
                    <a:moveTo>
                      <a:pt x="67607" y="160620"/>
                    </a:moveTo>
                    <a:cubicBezTo>
                      <a:pt x="48557" y="184432"/>
                      <a:pt x="37127" y="164430"/>
                      <a:pt x="28554" y="151095"/>
                    </a:cubicBezTo>
                    <a:cubicBezTo>
                      <a:pt x="4742" y="113947"/>
                      <a:pt x="-2878" y="72037"/>
                      <a:pt x="932" y="28222"/>
                    </a:cubicBezTo>
                    <a:cubicBezTo>
                      <a:pt x="1884" y="15840"/>
                      <a:pt x="2837" y="3457"/>
                      <a:pt x="20934" y="600"/>
                    </a:cubicBezTo>
                    <a:cubicBezTo>
                      <a:pt x="37127" y="-2258"/>
                      <a:pt x="44747" y="5362"/>
                      <a:pt x="51414" y="17745"/>
                    </a:cubicBezTo>
                    <a:cubicBezTo>
                      <a:pt x="60939" y="35842"/>
                      <a:pt x="71417" y="53940"/>
                      <a:pt x="70464" y="75847"/>
                    </a:cubicBezTo>
                    <a:cubicBezTo>
                      <a:pt x="66654" y="104422"/>
                      <a:pt x="71417" y="132997"/>
                      <a:pt x="67607" y="160620"/>
                    </a:cubicBezTo>
                    <a:close/>
                  </a:path>
                </a:pathLst>
              </a:custGeom>
              <a:solidFill>
                <a:srgbClr val="4E4D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5FE7D779-2236-4352-B670-AFF9DDEE68D3}"/>
                  </a:ext>
                </a:extLst>
              </p:cNvPr>
              <p:cNvSpPr/>
              <p:nvPr/>
            </p:nvSpPr>
            <p:spPr>
              <a:xfrm>
                <a:off x="5961698" y="3878580"/>
                <a:ext cx="66675" cy="152400"/>
              </a:xfrm>
              <a:custGeom>
                <a:avLst/>
                <a:gdLst>
                  <a:gd name="connsiteX0" fmla="*/ 0 w 66675"/>
                  <a:gd name="connsiteY0" fmla="*/ 95250 h 152400"/>
                  <a:gd name="connsiteX1" fmla="*/ 56198 w 66675"/>
                  <a:gd name="connsiteY1" fmla="*/ 0 h 152400"/>
                  <a:gd name="connsiteX2" fmla="*/ 74295 w 66675"/>
                  <a:gd name="connsiteY2" fmla="*/ 75248 h 152400"/>
                  <a:gd name="connsiteX3" fmla="*/ 27623 w 66675"/>
                  <a:gd name="connsiteY3" fmla="*/ 160973 h 152400"/>
                  <a:gd name="connsiteX4" fmla="*/ 0 w 66675"/>
                  <a:gd name="connsiteY4" fmla="*/ 9525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152400">
                    <a:moveTo>
                      <a:pt x="0" y="95250"/>
                    </a:moveTo>
                    <a:cubicBezTo>
                      <a:pt x="7620" y="57150"/>
                      <a:pt x="18098" y="20955"/>
                      <a:pt x="56198" y="0"/>
                    </a:cubicBezTo>
                    <a:cubicBezTo>
                      <a:pt x="90488" y="18098"/>
                      <a:pt x="64770" y="51435"/>
                      <a:pt x="74295" y="75248"/>
                    </a:cubicBezTo>
                    <a:cubicBezTo>
                      <a:pt x="68580" y="108585"/>
                      <a:pt x="57150" y="140017"/>
                      <a:pt x="27623" y="160973"/>
                    </a:cubicBezTo>
                    <a:cubicBezTo>
                      <a:pt x="-16193" y="152400"/>
                      <a:pt x="14288" y="115253"/>
                      <a:pt x="0" y="95250"/>
                    </a:cubicBezTo>
                    <a:close/>
                  </a:path>
                </a:pathLst>
              </a:custGeom>
              <a:solidFill>
                <a:srgbClr val="4E4D4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F340511E-CBA6-4AC7-901A-79E4D866B718}"/>
                  </a:ext>
                </a:extLst>
              </p:cNvPr>
              <p:cNvSpPr/>
              <p:nvPr/>
            </p:nvSpPr>
            <p:spPr>
              <a:xfrm>
                <a:off x="6017895" y="3878580"/>
                <a:ext cx="19050" cy="66675"/>
              </a:xfrm>
              <a:custGeom>
                <a:avLst/>
                <a:gdLst>
                  <a:gd name="connsiteX0" fmla="*/ 18097 w 19050"/>
                  <a:gd name="connsiteY0" fmla="*/ 75248 h 66675"/>
                  <a:gd name="connsiteX1" fmla="*/ 0 w 19050"/>
                  <a:gd name="connsiteY1" fmla="*/ 0 h 66675"/>
                  <a:gd name="connsiteX2" fmla="*/ 18097 w 19050"/>
                  <a:gd name="connsiteY2" fmla="*/ 75248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" h="66675">
                    <a:moveTo>
                      <a:pt x="18097" y="75248"/>
                    </a:moveTo>
                    <a:cubicBezTo>
                      <a:pt x="0" y="53340"/>
                      <a:pt x="18097" y="21908"/>
                      <a:pt x="0" y="0"/>
                    </a:cubicBezTo>
                    <a:cubicBezTo>
                      <a:pt x="46672" y="15240"/>
                      <a:pt x="20955" y="47625"/>
                      <a:pt x="18097" y="75248"/>
                    </a:cubicBezTo>
                    <a:close/>
                  </a:path>
                </a:pathLst>
              </a:custGeom>
              <a:solidFill>
                <a:srgbClr val="37384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AF52B110-020F-4570-BEEA-DEB90F7304F1}"/>
                  </a:ext>
                </a:extLst>
              </p:cNvPr>
              <p:cNvSpPr/>
              <p:nvPr/>
            </p:nvSpPr>
            <p:spPr>
              <a:xfrm>
                <a:off x="6178139" y="3953828"/>
                <a:ext cx="9525" cy="76200"/>
              </a:xfrm>
              <a:custGeom>
                <a:avLst/>
                <a:gdLst>
                  <a:gd name="connsiteX0" fmla="*/ 8348 w 9525"/>
                  <a:gd name="connsiteY0" fmla="*/ 84772 h 76200"/>
                  <a:gd name="connsiteX1" fmla="*/ 10253 w 9525"/>
                  <a:gd name="connsiteY1" fmla="*/ 0 h 76200"/>
                  <a:gd name="connsiteX2" fmla="*/ 8348 w 9525"/>
                  <a:gd name="connsiteY2" fmla="*/ 84772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525" h="76200">
                    <a:moveTo>
                      <a:pt x="8348" y="84772"/>
                    </a:moveTo>
                    <a:cubicBezTo>
                      <a:pt x="-1177" y="56197"/>
                      <a:pt x="-4987" y="27622"/>
                      <a:pt x="10253" y="0"/>
                    </a:cubicBezTo>
                    <a:cubicBezTo>
                      <a:pt x="19778" y="28575"/>
                      <a:pt x="22636" y="57150"/>
                      <a:pt x="8348" y="84772"/>
                    </a:cubicBezTo>
                    <a:close/>
                  </a:path>
                </a:pathLst>
              </a:custGeom>
              <a:solidFill>
                <a:srgbClr val="39394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C46593A7-6FC7-4C2B-AF63-67B918C625DE}"/>
                  </a:ext>
                </a:extLst>
              </p:cNvPr>
              <p:cNvSpPr/>
              <p:nvPr/>
            </p:nvSpPr>
            <p:spPr>
              <a:xfrm>
                <a:off x="5955795" y="3973830"/>
                <a:ext cx="28575" cy="66675"/>
              </a:xfrm>
              <a:custGeom>
                <a:avLst/>
                <a:gdLst>
                  <a:gd name="connsiteX0" fmla="*/ 5903 w 28575"/>
                  <a:gd name="connsiteY0" fmla="*/ 0 h 66675"/>
                  <a:gd name="connsiteX1" fmla="*/ 32573 w 28575"/>
                  <a:gd name="connsiteY1" fmla="*/ 65723 h 66675"/>
                  <a:gd name="connsiteX2" fmla="*/ 1140 w 28575"/>
                  <a:gd name="connsiteY2" fmla="*/ 51435 h 66675"/>
                  <a:gd name="connsiteX3" fmla="*/ 5903 w 28575"/>
                  <a:gd name="connsiteY3" fmla="*/ 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575" h="66675">
                    <a:moveTo>
                      <a:pt x="5903" y="0"/>
                    </a:moveTo>
                    <a:cubicBezTo>
                      <a:pt x="21143" y="19050"/>
                      <a:pt x="5903" y="51435"/>
                      <a:pt x="32573" y="65723"/>
                    </a:cubicBezTo>
                    <a:cubicBezTo>
                      <a:pt x="11618" y="82867"/>
                      <a:pt x="4950" y="68580"/>
                      <a:pt x="1140" y="51435"/>
                    </a:cubicBezTo>
                    <a:cubicBezTo>
                      <a:pt x="-1717" y="33338"/>
                      <a:pt x="1140" y="16192"/>
                      <a:pt x="5903" y="0"/>
                    </a:cubicBezTo>
                    <a:close/>
                  </a:path>
                </a:pathLst>
              </a:custGeom>
              <a:solidFill>
                <a:srgbClr val="3F3F4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3" name="Group 63">
              <a:extLst>
                <a:ext uri="{FF2B5EF4-FFF2-40B4-BE49-F238E27FC236}">
                  <a16:creationId xmlns:a16="http://schemas.microsoft.com/office/drawing/2014/main" xmlns="" id="{993E49C8-2CE8-4969-AA94-CBFCE7BA36D4}"/>
                </a:ext>
              </a:extLst>
            </p:cNvPr>
            <p:cNvGrpSpPr/>
            <p:nvPr/>
          </p:nvGrpSpPr>
          <p:grpSpPr>
            <a:xfrm>
              <a:off x="5017172" y="4793559"/>
              <a:ext cx="860955" cy="1048222"/>
              <a:chOff x="4818669" y="3159645"/>
              <a:chExt cx="721116" cy="877967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80B70347-E2E4-4A0A-8632-E28A99F3E82F}"/>
                  </a:ext>
                </a:extLst>
              </p:cNvPr>
              <p:cNvSpPr/>
              <p:nvPr/>
            </p:nvSpPr>
            <p:spPr>
              <a:xfrm>
                <a:off x="4818669" y="3320763"/>
                <a:ext cx="721116" cy="716849"/>
              </a:xfrm>
              <a:custGeom>
                <a:avLst/>
                <a:gdLst>
                  <a:gd name="connsiteX0" fmla="*/ 1041225 w 1062187"/>
                  <a:gd name="connsiteY0" fmla="*/ 305109 h 1055901"/>
                  <a:gd name="connsiteX1" fmla="*/ 862728 w 1062187"/>
                  <a:gd name="connsiteY1" fmla="*/ 914766 h 1055901"/>
                  <a:gd name="connsiteX2" fmla="*/ 469278 w 1062187"/>
                  <a:gd name="connsiteY2" fmla="*/ 1054296 h 1055901"/>
                  <a:gd name="connsiteX3" fmla="*/ 288895 w 1062187"/>
                  <a:gd name="connsiteY3" fmla="*/ 983903 h 1055901"/>
                  <a:gd name="connsiteX4" fmla="*/ 7950 w 1062187"/>
                  <a:gd name="connsiteY4" fmla="*/ 353504 h 1055901"/>
                  <a:gd name="connsiteX5" fmla="*/ 301465 w 1062187"/>
                  <a:gd name="connsiteY5" fmla="*/ 32963 h 1055901"/>
                  <a:gd name="connsiteX6" fmla="*/ 402656 w 1062187"/>
                  <a:gd name="connsiteY6" fmla="*/ 7822 h 1055901"/>
                  <a:gd name="connsiteX7" fmla="*/ 596238 w 1062187"/>
                  <a:gd name="connsiteY7" fmla="*/ 7822 h 1055901"/>
                  <a:gd name="connsiteX8" fmla="*/ 860213 w 1062187"/>
                  <a:gd name="connsiteY8" fmla="*/ 97071 h 1055901"/>
                  <a:gd name="connsiteX9" fmla="*/ 1041225 w 1062187"/>
                  <a:gd name="connsiteY9" fmla="*/ 305109 h 10559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62187" h="1055901">
                    <a:moveTo>
                      <a:pt x="1041225" y="305109"/>
                    </a:moveTo>
                    <a:cubicBezTo>
                      <a:pt x="1131103" y="611195"/>
                      <a:pt x="923693" y="846887"/>
                      <a:pt x="862728" y="914766"/>
                    </a:cubicBezTo>
                    <a:cubicBezTo>
                      <a:pt x="752109" y="1018471"/>
                      <a:pt x="624521" y="1076923"/>
                      <a:pt x="469278" y="1054296"/>
                    </a:cubicBezTo>
                    <a:cubicBezTo>
                      <a:pt x="403913" y="1044869"/>
                      <a:pt x="344204" y="1019100"/>
                      <a:pt x="288895" y="983903"/>
                    </a:cubicBezTo>
                    <a:cubicBezTo>
                      <a:pt x="87142" y="854429"/>
                      <a:pt x="-32904" y="585426"/>
                      <a:pt x="7950" y="353504"/>
                    </a:cubicBezTo>
                    <a:cubicBezTo>
                      <a:pt x="37490" y="184434"/>
                      <a:pt x="141195" y="82615"/>
                      <a:pt x="301465" y="32963"/>
                    </a:cubicBezTo>
                    <a:cubicBezTo>
                      <a:pt x="315293" y="28563"/>
                      <a:pt x="381915" y="10336"/>
                      <a:pt x="402656" y="7822"/>
                    </a:cubicBezTo>
                    <a:cubicBezTo>
                      <a:pt x="477449" y="-4120"/>
                      <a:pt x="545957" y="-977"/>
                      <a:pt x="596238" y="7822"/>
                    </a:cubicBezTo>
                    <a:cubicBezTo>
                      <a:pt x="623893" y="12222"/>
                      <a:pt x="803647" y="63131"/>
                      <a:pt x="860213" y="97071"/>
                    </a:cubicBezTo>
                    <a:cubicBezTo>
                      <a:pt x="943177" y="147352"/>
                      <a:pt x="1004771" y="215231"/>
                      <a:pt x="1041225" y="305109"/>
                    </a:cubicBezTo>
                    <a:close/>
                  </a:path>
                </a:pathLst>
              </a:custGeom>
              <a:solidFill>
                <a:srgbClr val="EB6061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E8F5E6C9-884F-4927-A8B5-825246474B04}"/>
                  </a:ext>
                </a:extLst>
              </p:cNvPr>
              <p:cNvSpPr/>
              <p:nvPr/>
            </p:nvSpPr>
            <p:spPr>
              <a:xfrm>
                <a:off x="4839820" y="3339429"/>
                <a:ext cx="682713" cy="678446"/>
              </a:xfrm>
              <a:custGeom>
                <a:avLst/>
                <a:gdLst>
                  <a:gd name="connsiteX0" fmla="*/ 986815 w 1005620"/>
                  <a:gd name="connsiteY0" fmla="*/ 289556 h 999335"/>
                  <a:gd name="connsiteX1" fmla="*/ 817745 w 1005620"/>
                  <a:gd name="connsiteY1" fmla="*/ 867159 h 999335"/>
                  <a:gd name="connsiteX2" fmla="*/ 445037 w 1005620"/>
                  <a:gd name="connsiteY2" fmla="*/ 999776 h 999335"/>
                  <a:gd name="connsiteX3" fmla="*/ 274081 w 1005620"/>
                  <a:gd name="connsiteY3" fmla="*/ 933153 h 999335"/>
                  <a:gd name="connsiteX4" fmla="*/ 7591 w 1005620"/>
                  <a:gd name="connsiteY4" fmla="*/ 334809 h 999335"/>
                  <a:gd name="connsiteX5" fmla="*/ 286023 w 1005620"/>
                  <a:gd name="connsiteY5" fmla="*/ 31237 h 999335"/>
                  <a:gd name="connsiteX6" fmla="*/ 381557 w 1005620"/>
                  <a:gd name="connsiteY6" fmla="*/ 7353 h 999335"/>
                  <a:gd name="connsiteX7" fmla="*/ 565083 w 1005620"/>
                  <a:gd name="connsiteY7" fmla="*/ 7353 h 999335"/>
                  <a:gd name="connsiteX8" fmla="*/ 815231 w 1005620"/>
                  <a:gd name="connsiteY8" fmla="*/ 92203 h 999335"/>
                  <a:gd name="connsiteX9" fmla="*/ 986815 w 1005620"/>
                  <a:gd name="connsiteY9" fmla="*/ 289556 h 999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05620" h="999335">
                    <a:moveTo>
                      <a:pt x="986815" y="289556"/>
                    </a:moveTo>
                    <a:cubicBezTo>
                      <a:pt x="1071664" y="579300"/>
                      <a:pt x="875568" y="802422"/>
                      <a:pt x="817745" y="867159"/>
                    </a:cubicBezTo>
                    <a:cubicBezTo>
                      <a:pt x="712783" y="965836"/>
                      <a:pt x="592109" y="1021145"/>
                      <a:pt x="445037" y="999776"/>
                    </a:cubicBezTo>
                    <a:cubicBezTo>
                      <a:pt x="382814" y="990976"/>
                      <a:pt x="326876" y="966464"/>
                      <a:pt x="274081" y="933153"/>
                    </a:cubicBezTo>
                    <a:cubicBezTo>
                      <a:pt x="83013" y="809965"/>
                      <a:pt x="-31376" y="554788"/>
                      <a:pt x="7591" y="334809"/>
                    </a:cubicBezTo>
                    <a:cubicBezTo>
                      <a:pt x="35875" y="175166"/>
                      <a:pt x="133923" y="78375"/>
                      <a:pt x="286023" y="31237"/>
                    </a:cubicBezTo>
                    <a:cubicBezTo>
                      <a:pt x="299222" y="27466"/>
                      <a:pt x="362073" y="9867"/>
                      <a:pt x="381557" y="7353"/>
                    </a:cubicBezTo>
                    <a:cubicBezTo>
                      <a:pt x="452579" y="-3960"/>
                      <a:pt x="517316" y="-817"/>
                      <a:pt x="565083" y="7353"/>
                    </a:cubicBezTo>
                    <a:cubicBezTo>
                      <a:pt x="591480" y="11124"/>
                      <a:pt x="761179" y="59520"/>
                      <a:pt x="815231" y="92203"/>
                    </a:cubicBezTo>
                    <a:cubicBezTo>
                      <a:pt x="893795" y="139970"/>
                      <a:pt x="952247" y="204078"/>
                      <a:pt x="986815" y="289556"/>
                    </a:cubicBezTo>
                    <a:close/>
                  </a:path>
                </a:pathLst>
              </a:custGeom>
              <a:solidFill>
                <a:srgbClr val="FBF6D5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A079B292-9B7B-41F5-975A-E27CF6C7B6FA}"/>
                  </a:ext>
                </a:extLst>
              </p:cNvPr>
              <p:cNvSpPr/>
              <p:nvPr/>
            </p:nvSpPr>
            <p:spPr>
              <a:xfrm>
                <a:off x="5066429" y="3569526"/>
                <a:ext cx="230416" cy="226149"/>
              </a:xfrm>
              <a:custGeom>
                <a:avLst/>
                <a:gdLst>
                  <a:gd name="connsiteX0" fmla="*/ 157757 w 339397"/>
                  <a:gd name="connsiteY0" fmla="*/ 279 h 333111"/>
                  <a:gd name="connsiteX1" fmla="*/ 277803 w 339397"/>
                  <a:gd name="connsiteY1" fmla="*/ 27934 h 333111"/>
                  <a:gd name="connsiteX2" fmla="*/ 335627 w 339397"/>
                  <a:gd name="connsiteY2" fmla="*/ 188833 h 333111"/>
                  <a:gd name="connsiteX3" fmla="*/ 159643 w 339397"/>
                  <a:gd name="connsiteY3" fmla="*/ 334648 h 333111"/>
                  <a:gd name="connsiteX4" fmla="*/ 55310 w 339397"/>
                  <a:gd name="connsiteY4" fmla="*/ 278082 h 333111"/>
                  <a:gd name="connsiteX5" fmla="*/ 2515 w 339397"/>
                  <a:gd name="connsiteY5" fmla="*/ 107755 h 333111"/>
                  <a:gd name="connsiteX6" fmla="*/ 130103 w 339397"/>
                  <a:gd name="connsiteY6" fmla="*/ 279 h 333111"/>
                  <a:gd name="connsiteX7" fmla="*/ 157757 w 339397"/>
                  <a:gd name="connsiteY7" fmla="*/ 279 h 333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9397" h="333111">
                    <a:moveTo>
                      <a:pt x="157757" y="279"/>
                    </a:moveTo>
                    <a:cubicBezTo>
                      <a:pt x="202382" y="-978"/>
                      <a:pt x="242607" y="4050"/>
                      <a:pt x="277803" y="27934"/>
                    </a:cubicBezTo>
                    <a:cubicBezTo>
                      <a:pt x="334370" y="65645"/>
                      <a:pt x="353853" y="122839"/>
                      <a:pt x="335627" y="188833"/>
                    </a:cubicBezTo>
                    <a:cubicBezTo>
                      <a:pt x="315514" y="263626"/>
                      <a:pt x="243235" y="343448"/>
                      <a:pt x="159643" y="334648"/>
                    </a:cubicBezTo>
                    <a:cubicBezTo>
                      <a:pt x="115647" y="329620"/>
                      <a:pt x="83593" y="308251"/>
                      <a:pt x="55310" y="278082"/>
                    </a:cubicBezTo>
                    <a:cubicBezTo>
                      <a:pt x="10057" y="230315"/>
                      <a:pt x="-6913" y="172492"/>
                      <a:pt x="2515" y="107755"/>
                    </a:cubicBezTo>
                    <a:cubicBezTo>
                      <a:pt x="11314" y="46161"/>
                      <a:pt x="64737" y="2793"/>
                      <a:pt x="130103" y="279"/>
                    </a:cubicBezTo>
                    <a:cubicBezTo>
                      <a:pt x="140159" y="-349"/>
                      <a:pt x="150844" y="279"/>
                      <a:pt x="157757" y="279"/>
                    </a:cubicBezTo>
                    <a:close/>
                  </a:path>
                </a:pathLst>
              </a:custGeom>
              <a:solidFill>
                <a:srgbClr val="FBF1AB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5855842-31A8-4B74-B842-4A49C8DA9FF7}"/>
                  </a:ext>
                </a:extLst>
              </p:cNvPr>
              <p:cNvSpPr/>
              <p:nvPr/>
            </p:nvSpPr>
            <p:spPr>
              <a:xfrm>
                <a:off x="5193678" y="3633691"/>
                <a:ext cx="38403" cy="85339"/>
              </a:xfrm>
              <a:custGeom>
                <a:avLst/>
                <a:gdLst>
                  <a:gd name="connsiteX0" fmla="*/ 58943 w 56566"/>
                  <a:gd name="connsiteY0" fmla="*/ 92435 h 125702"/>
                  <a:gd name="connsiteX1" fmla="*/ 54543 w 56566"/>
                  <a:gd name="connsiteY1" fmla="*/ 115690 h 125702"/>
                  <a:gd name="connsiteX2" fmla="*/ 25632 w 56566"/>
                  <a:gd name="connsiteY2" fmla="*/ 121975 h 125702"/>
                  <a:gd name="connsiteX3" fmla="*/ 2377 w 56566"/>
                  <a:gd name="connsiteY3" fmla="*/ 15128 h 125702"/>
                  <a:gd name="connsiteX4" fmla="*/ 16204 w 56566"/>
                  <a:gd name="connsiteY4" fmla="*/ 44 h 125702"/>
                  <a:gd name="connsiteX5" fmla="*/ 33803 w 56566"/>
                  <a:gd name="connsiteY5" fmla="*/ 11357 h 125702"/>
                  <a:gd name="connsiteX6" fmla="*/ 58943 w 56566"/>
                  <a:gd name="connsiteY6" fmla="*/ 92435 h 125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566" h="125702">
                    <a:moveTo>
                      <a:pt x="58943" y="92435"/>
                    </a:moveTo>
                    <a:cubicBezTo>
                      <a:pt x="57686" y="99977"/>
                      <a:pt x="57058" y="108148"/>
                      <a:pt x="54543" y="115690"/>
                    </a:cubicBezTo>
                    <a:cubicBezTo>
                      <a:pt x="48887" y="133917"/>
                      <a:pt x="37574" y="137688"/>
                      <a:pt x="25632" y="121975"/>
                    </a:cubicBezTo>
                    <a:cubicBezTo>
                      <a:pt x="1748" y="89921"/>
                      <a:pt x="-3908" y="53467"/>
                      <a:pt x="2377" y="15128"/>
                    </a:cubicBezTo>
                    <a:cubicBezTo>
                      <a:pt x="3634" y="7586"/>
                      <a:pt x="7405" y="672"/>
                      <a:pt x="16204" y="44"/>
                    </a:cubicBezTo>
                    <a:cubicBezTo>
                      <a:pt x="24375" y="-585"/>
                      <a:pt x="29403" y="5700"/>
                      <a:pt x="33803" y="11357"/>
                    </a:cubicBezTo>
                    <a:cubicBezTo>
                      <a:pt x="50772" y="35869"/>
                      <a:pt x="55801" y="63523"/>
                      <a:pt x="58943" y="92435"/>
                    </a:cubicBezTo>
                    <a:close/>
                  </a:path>
                </a:pathLst>
              </a:custGeom>
              <a:solidFill>
                <a:srgbClr val="4D4C4E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DCFB76D5-EC24-4B1B-BF92-9A240C906F2F}"/>
                  </a:ext>
                </a:extLst>
              </p:cNvPr>
              <p:cNvSpPr/>
              <p:nvPr/>
            </p:nvSpPr>
            <p:spPr>
              <a:xfrm>
                <a:off x="5114646" y="3635052"/>
                <a:ext cx="38403" cy="81072"/>
              </a:xfrm>
              <a:custGeom>
                <a:avLst/>
                <a:gdLst>
                  <a:gd name="connsiteX0" fmla="*/ 0 w 56566"/>
                  <a:gd name="connsiteY0" fmla="*/ 74090 h 119417"/>
                  <a:gd name="connsiteX1" fmla="*/ 27655 w 56566"/>
                  <a:gd name="connsiteY1" fmla="*/ 12495 h 119417"/>
                  <a:gd name="connsiteX2" fmla="*/ 50910 w 56566"/>
                  <a:gd name="connsiteY2" fmla="*/ 1182 h 119417"/>
                  <a:gd name="connsiteX3" fmla="*/ 60966 w 56566"/>
                  <a:gd name="connsiteY3" fmla="*/ 22552 h 119417"/>
                  <a:gd name="connsiteX4" fmla="*/ 17598 w 56566"/>
                  <a:gd name="connsiteY4" fmla="*/ 124371 h 119417"/>
                  <a:gd name="connsiteX5" fmla="*/ 0 w 56566"/>
                  <a:gd name="connsiteY5" fmla="*/ 101116 h 119417"/>
                  <a:gd name="connsiteX6" fmla="*/ 0 w 56566"/>
                  <a:gd name="connsiteY6" fmla="*/ 74090 h 119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566" h="119417">
                    <a:moveTo>
                      <a:pt x="0" y="74090"/>
                    </a:moveTo>
                    <a:cubicBezTo>
                      <a:pt x="2514" y="50835"/>
                      <a:pt x="13199" y="30722"/>
                      <a:pt x="27655" y="12495"/>
                    </a:cubicBezTo>
                    <a:cubicBezTo>
                      <a:pt x="33311" y="5582"/>
                      <a:pt x="40225" y="-3217"/>
                      <a:pt x="50910" y="1182"/>
                    </a:cubicBezTo>
                    <a:cubicBezTo>
                      <a:pt x="59080" y="4325"/>
                      <a:pt x="61594" y="13752"/>
                      <a:pt x="60966" y="22552"/>
                    </a:cubicBezTo>
                    <a:cubicBezTo>
                      <a:pt x="59080" y="61519"/>
                      <a:pt x="51538" y="98602"/>
                      <a:pt x="17598" y="124371"/>
                    </a:cubicBezTo>
                    <a:cubicBezTo>
                      <a:pt x="2514" y="123114"/>
                      <a:pt x="1257" y="111801"/>
                      <a:pt x="0" y="101116"/>
                    </a:cubicBezTo>
                    <a:cubicBezTo>
                      <a:pt x="0" y="91688"/>
                      <a:pt x="5028" y="82889"/>
                      <a:pt x="0" y="74090"/>
                    </a:cubicBezTo>
                    <a:close/>
                  </a:path>
                </a:pathLst>
              </a:custGeom>
              <a:solidFill>
                <a:srgbClr val="4E4D4E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38880A92-C816-4CCC-942F-389A88E77703}"/>
                  </a:ext>
                </a:extLst>
              </p:cNvPr>
              <p:cNvSpPr/>
              <p:nvPr/>
            </p:nvSpPr>
            <p:spPr>
              <a:xfrm>
                <a:off x="5191025" y="3159645"/>
                <a:ext cx="179212" cy="170678"/>
              </a:xfrm>
              <a:custGeom>
                <a:avLst/>
                <a:gdLst>
                  <a:gd name="connsiteX0" fmla="*/ 0 w 263975"/>
                  <a:gd name="connsiteY0" fmla="*/ 240116 h 251405"/>
                  <a:gd name="connsiteX1" fmla="*/ 66622 w 263975"/>
                  <a:gd name="connsiteY1" fmla="*/ 110014 h 251405"/>
                  <a:gd name="connsiteX2" fmla="*/ 233178 w 263975"/>
                  <a:gd name="connsiteY2" fmla="*/ 3167 h 251405"/>
                  <a:gd name="connsiteX3" fmla="*/ 263975 w 263975"/>
                  <a:gd name="connsiteY3" fmla="*/ 15737 h 251405"/>
                  <a:gd name="connsiteX4" fmla="*/ 238835 w 263975"/>
                  <a:gd name="connsiteY4" fmla="*/ 40878 h 251405"/>
                  <a:gd name="connsiteX5" fmla="*/ 96791 w 263975"/>
                  <a:gd name="connsiteY5" fmla="*/ 134526 h 251405"/>
                  <a:gd name="connsiteX6" fmla="*/ 44624 w 263975"/>
                  <a:gd name="connsiteY6" fmla="*/ 240745 h 251405"/>
                  <a:gd name="connsiteX7" fmla="*/ 0 w 263975"/>
                  <a:gd name="connsiteY7" fmla="*/ 240116 h 25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3975" h="251405">
                    <a:moveTo>
                      <a:pt x="0" y="240116"/>
                    </a:moveTo>
                    <a:cubicBezTo>
                      <a:pt x="20112" y="195492"/>
                      <a:pt x="37082" y="149610"/>
                      <a:pt x="66622" y="110014"/>
                    </a:cubicBezTo>
                    <a:cubicBezTo>
                      <a:pt x="108733" y="53448"/>
                      <a:pt x="160899" y="12595"/>
                      <a:pt x="233178" y="3167"/>
                    </a:cubicBezTo>
                    <a:cubicBezTo>
                      <a:pt x="243863" y="1910"/>
                      <a:pt x="260833" y="-8146"/>
                      <a:pt x="263975" y="15737"/>
                    </a:cubicBezTo>
                    <a:cubicBezTo>
                      <a:pt x="267118" y="37107"/>
                      <a:pt x="255176" y="38364"/>
                      <a:pt x="238835" y="40878"/>
                    </a:cubicBezTo>
                    <a:cubicBezTo>
                      <a:pt x="177241" y="49677"/>
                      <a:pt x="131359" y="84245"/>
                      <a:pt x="96791" y="134526"/>
                    </a:cubicBezTo>
                    <a:cubicBezTo>
                      <a:pt x="74165" y="167209"/>
                      <a:pt x="54681" y="201777"/>
                      <a:pt x="44624" y="240745"/>
                    </a:cubicBezTo>
                    <a:cubicBezTo>
                      <a:pt x="29540" y="250801"/>
                      <a:pt x="15084" y="264628"/>
                      <a:pt x="0" y="240116"/>
                    </a:cubicBezTo>
                    <a:close/>
                  </a:path>
                </a:pathLst>
              </a:custGeom>
              <a:solidFill>
                <a:srgbClr val="59B97A"/>
              </a:solidFill>
              <a:ln w="62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pic>
          <p:nvPicPr>
            <p:cNvPr id="66" name="Graphic 65">
              <a:extLst>
                <a:ext uri="{FF2B5EF4-FFF2-40B4-BE49-F238E27FC236}">
                  <a16:creationId xmlns:a16="http://schemas.microsoft.com/office/drawing/2014/main" xmlns="" id="{13DB0962-4C1A-4DB4-A854-24FC3DCDF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75993" y="5523103"/>
              <a:ext cx="991583" cy="506455"/>
            </a:xfrm>
            <a:prstGeom prst="rect">
              <a:avLst/>
            </a:prstGeom>
          </p:spPr>
        </p:pic>
        <p:grpSp>
          <p:nvGrpSpPr>
            <p:cNvPr id="14" name="Group 162">
              <a:extLst>
                <a:ext uri="{FF2B5EF4-FFF2-40B4-BE49-F238E27FC236}">
                  <a16:creationId xmlns:a16="http://schemas.microsoft.com/office/drawing/2014/main" xmlns="" id="{B0A01A07-27EE-4D76-8599-4A74D393D689}"/>
                </a:ext>
              </a:extLst>
            </p:cNvPr>
            <p:cNvGrpSpPr/>
            <p:nvPr/>
          </p:nvGrpSpPr>
          <p:grpSpPr>
            <a:xfrm>
              <a:off x="5178971" y="5439192"/>
              <a:ext cx="600906" cy="674296"/>
              <a:chOff x="6463812" y="2951406"/>
              <a:chExt cx="898103" cy="1007790"/>
            </a:xfrm>
          </p:grpSpPr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xmlns="" id="{E0604B6F-2D49-44FE-972F-D8A691B0F372}"/>
                  </a:ext>
                </a:extLst>
              </p:cNvPr>
              <p:cNvSpPr/>
              <p:nvPr/>
            </p:nvSpPr>
            <p:spPr>
              <a:xfrm>
                <a:off x="6773796" y="3381422"/>
                <a:ext cx="297113" cy="283400"/>
              </a:xfrm>
              <a:custGeom>
                <a:avLst/>
                <a:gdLst>
                  <a:gd name="connsiteX0" fmla="*/ 569039 w 619125"/>
                  <a:gd name="connsiteY0" fmla="*/ 109306 h 590550"/>
                  <a:gd name="connsiteX1" fmla="*/ 381397 w 619125"/>
                  <a:gd name="connsiteY1" fmla="*/ 74063 h 590550"/>
                  <a:gd name="connsiteX2" fmla="*/ 340439 w 619125"/>
                  <a:gd name="connsiteY2" fmla="*/ 61681 h 590550"/>
                  <a:gd name="connsiteX3" fmla="*/ 167084 w 619125"/>
                  <a:gd name="connsiteY3" fmla="*/ 12151 h 590550"/>
                  <a:gd name="connsiteX4" fmla="*/ 397 w 619125"/>
                  <a:gd name="connsiteY4" fmla="*/ 265516 h 590550"/>
                  <a:gd name="connsiteX5" fmla="*/ 294719 w 619125"/>
                  <a:gd name="connsiteY5" fmla="*/ 597938 h 590550"/>
                  <a:gd name="connsiteX6" fmla="*/ 620474 w 619125"/>
                  <a:gd name="connsiteY6" fmla="*/ 295996 h 590550"/>
                  <a:gd name="connsiteX7" fmla="*/ 569039 w 619125"/>
                  <a:gd name="connsiteY7" fmla="*/ 109306 h 590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125" h="590550">
                    <a:moveTo>
                      <a:pt x="569039" y="109306"/>
                    </a:moveTo>
                    <a:cubicBezTo>
                      <a:pt x="478552" y="43583"/>
                      <a:pt x="451882" y="86446"/>
                      <a:pt x="381397" y="74063"/>
                    </a:cubicBezTo>
                    <a:lnTo>
                      <a:pt x="340439" y="61681"/>
                    </a:lnTo>
                    <a:cubicBezTo>
                      <a:pt x="274717" y="32153"/>
                      <a:pt x="285194" y="-24997"/>
                      <a:pt x="167084" y="12151"/>
                    </a:cubicBezTo>
                    <a:cubicBezTo>
                      <a:pt x="58499" y="59776"/>
                      <a:pt x="6112" y="155978"/>
                      <a:pt x="397" y="265516"/>
                    </a:cubicBezTo>
                    <a:cubicBezTo>
                      <a:pt x="-8176" y="440776"/>
                      <a:pt x="123269" y="589366"/>
                      <a:pt x="294719" y="597938"/>
                    </a:cubicBezTo>
                    <a:cubicBezTo>
                      <a:pt x="466169" y="606511"/>
                      <a:pt x="600472" y="481733"/>
                      <a:pt x="620474" y="295996"/>
                    </a:cubicBezTo>
                    <a:cubicBezTo>
                      <a:pt x="630952" y="195031"/>
                      <a:pt x="611902" y="147406"/>
                      <a:pt x="569039" y="109306"/>
                    </a:cubicBezTo>
                    <a:close/>
                  </a:path>
                </a:pathLst>
              </a:custGeom>
              <a:solidFill>
                <a:srgbClr val="EB6061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xmlns="" id="{1473693A-2F5F-4597-A80B-325E5F8F415D}"/>
                  </a:ext>
                </a:extLst>
              </p:cNvPr>
              <p:cNvSpPr/>
              <p:nvPr/>
            </p:nvSpPr>
            <p:spPr>
              <a:xfrm>
                <a:off x="6897617" y="3423659"/>
                <a:ext cx="173697" cy="246832"/>
              </a:xfrm>
              <a:custGeom>
                <a:avLst/>
                <a:gdLst>
                  <a:gd name="connsiteX0" fmla="*/ 343852 w 361950"/>
                  <a:gd name="connsiteY0" fmla="*/ 318135 h 514350"/>
                  <a:gd name="connsiteX1" fmla="*/ 103822 w 361950"/>
                  <a:gd name="connsiteY1" fmla="*/ 512445 h 514350"/>
                  <a:gd name="connsiteX2" fmla="*/ 0 w 361950"/>
                  <a:gd name="connsiteY2" fmla="*/ 509588 h 514350"/>
                  <a:gd name="connsiteX3" fmla="*/ 225742 w 361950"/>
                  <a:gd name="connsiteY3" fmla="*/ 265748 h 514350"/>
                  <a:gd name="connsiteX4" fmla="*/ 271463 w 361950"/>
                  <a:gd name="connsiteY4" fmla="*/ 99060 h 514350"/>
                  <a:gd name="connsiteX5" fmla="*/ 271463 w 361950"/>
                  <a:gd name="connsiteY5" fmla="*/ 0 h 514350"/>
                  <a:gd name="connsiteX6" fmla="*/ 316230 w 361950"/>
                  <a:gd name="connsiteY6" fmla="*/ 28575 h 514350"/>
                  <a:gd name="connsiteX7" fmla="*/ 343852 w 361950"/>
                  <a:gd name="connsiteY7" fmla="*/ 318135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" h="514350">
                    <a:moveTo>
                      <a:pt x="343852" y="318135"/>
                    </a:moveTo>
                    <a:cubicBezTo>
                      <a:pt x="298132" y="424815"/>
                      <a:pt x="220027" y="492443"/>
                      <a:pt x="103822" y="512445"/>
                    </a:cubicBezTo>
                    <a:cubicBezTo>
                      <a:pt x="69532" y="518160"/>
                      <a:pt x="34290" y="516255"/>
                      <a:pt x="0" y="509588"/>
                    </a:cubicBezTo>
                    <a:cubicBezTo>
                      <a:pt x="114300" y="462915"/>
                      <a:pt x="181927" y="381000"/>
                      <a:pt x="225742" y="265748"/>
                    </a:cubicBezTo>
                    <a:cubicBezTo>
                      <a:pt x="246697" y="209550"/>
                      <a:pt x="261938" y="161925"/>
                      <a:pt x="271463" y="99060"/>
                    </a:cubicBezTo>
                    <a:cubicBezTo>
                      <a:pt x="274320" y="78105"/>
                      <a:pt x="275272" y="60008"/>
                      <a:pt x="271463" y="0"/>
                    </a:cubicBezTo>
                    <a:cubicBezTo>
                      <a:pt x="281940" y="6668"/>
                      <a:pt x="305753" y="21908"/>
                      <a:pt x="316230" y="28575"/>
                    </a:cubicBezTo>
                    <a:cubicBezTo>
                      <a:pt x="360045" y="65723"/>
                      <a:pt x="389572" y="153352"/>
                      <a:pt x="343852" y="318135"/>
                    </a:cubicBezTo>
                    <a:close/>
                  </a:path>
                </a:pathLst>
              </a:custGeom>
              <a:solidFill>
                <a:srgbClr val="D35D5F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xmlns="" id="{8DC0F122-3F14-4EBC-9C2E-E48495EF600C}"/>
                  </a:ext>
                </a:extLst>
              </p:cNvPr>
              <p:cNvSpPr/>
              <p:nvPr/>
            </p:nvSpPr>
            <p:spPr>
              <a:xfrm>
                <a:off x="6463812" y="3566429"/>
                <a:ext cx="402245" cy="383961"/>
              </a:xfrm>
              <a:custGeom>
                <a:avLst/>
                <a:gdLst>
                  <a:gd name="connsiteX0" fmla="*/ 743709 w 838200"/>
                  <a:gd name="connsiteY0" fmla="*/ 89099 h 800100"/>
                  <a:gd name="connsiteX1" fmla="*/ 482724 w 838200"/>
                  <a:gd name="connsiteY1" fmla="*/ 74811 h 800100"/>
                  <a:gd name="connsiteX2" fmla="*/ 425574 w 838200"/>
                  <a:gd name="connsiteY2" fmla="*/ 65286 h 800100"/>
                  <a:gd name="connsiteX3" fmla="*/ 181734 w 838200"/>
                  <a:gd name="connsiteY3" fmla="*/ 29091 h 800100"/>
                  <a:gd name="connsiteX4" fmla="*/ 1711 w 838200"/>
                  <a:gd name="connsiteY4" fmla="*/ 402471 h 800100"/>
                  <a:gd name="connsiteX5" fmla="*/ 459864 w 838200"/>
                  <a:gd name="connsiteY5" fmla="*/ 800616 h 800100"/>
                  <a:gd name="connsiteX6" fmla="*/ 846579 w 838200"/>
                  <a:gd name="connsiteY6" fmla="*/ 332939 h 800100"/>
                  <a:gd name="connsiteX7" fmla="*/ 743709 w 838200"/>
                  <a:gd name="connsiteY7" fmla="*/ 89099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38200" h="800100">
                    <a:moveTo>
                      <a:pt x="743709" y="89099"/>
                    </a:moveTo>
                    <a:cubicBezTo>
                      <a:pt x="609406" y="16709"/>
                      <a:pt x="581784" y="78621"/>
                      <a:pt x="482724" y="74811"/>
                    </a:cubicBezTo>
                    <a:lnTo>
                      <a:pt x="425574" y="65286"/>
                    </a:lnTo>
                    <a:cubicBezTo>
                      <a:pt x="332229" y="36711"/>
                      <a:pt x="336039" y="-42346"/>
                      <a:pt x="181734" y="29091"/>
                    </a:cubicBezTo>
                    <a:cubicBezTo>
                      <a:pt x="43621" y="112911"/>
                      <a:pt x="-10671" y="252929"/>
                      <a:pt x="1711" y="402471"/>
                    </a:cubicBezTo>
                    <a:cubicBezTo>
                      <a:pt x="21714" y="641549"/>
                      <a:pt x="226501" y="819666"/>
                      <a:pt x="459864" y="800616"/>
                    </a:cubicBezTo>
                    <a:cubicBezTo>
                      <a:pt x="693226" y="781566"/>
                      <a:pt x="853246" y="589161"/>
                      <a:pt x="846579" y="332939"/>
                    </a:cubicBezTo>
                    <a:cubicBezTo>
                      <a:pt x="842769" y="193874"/>
                      <a:pt x="808479" y="132914"/>
                      <a:pt x="743709" y="89099"/>
                    </a:cubicBezTo>
                    <a:close/>
                  </a:path>
                </a:pathLst>
              </a:custGeom>
              <a:solidFill>
                <a:srgbClr val="EB6061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xmlns="" id="{9B6AA3C4-E385-4D76-A15D-2AE014985A6A}"/>
                  </a:ext>
                </a:extLst>
              </p:cNvPr>
              <p:cNvSpPr/>
              <p:nvPr/>
            </p:nvSpPr>
            <p:spPr>
              <a:xfrm>
                <a:off x="6659814" y="3596388"/>
                <a:ext cx="210265" cy="351964"/>
              </a:xfrm>
              <a:custGeom>
                <a:avLst/>
                <a:gdLst>
                  <a:gd name="connsiteX0" fmla="*/ 431482 w 438150"/>
                  <a:gd name="connsiteY0" fmla="*/ 417195 h 733425"/>
                  <a:gd name="connsiteX1" fmla="*/ 140970 w 438150"/>
                  <a:gd name="connsiteY1" fmla="*/ 722947 h 733425"/>
                  <a:gd name="connsiteX2" fmla="*/ 0 w 438150"/>
                  <a:gd name="connsiteY2" fmla="*/ 737235 h 733425"/>
                  <a:gd name="connsiteX3" fmla="*/ 261938 w 438150"/>
                  <a:gd name="connsiteY3" fmla="*/ 367665 h 733425"/>
                  <a:gd name="connsiteX4" fmla="*/ 293370 w 438150"/>
                  <a:gd name="connsiteY4" fmla="*/ 134302 h 733425"/>
                  <a:gd name="connsiteX5" fmla="*/ 275273 w 438150"/>
                  <a:gd name="connsiteY5" fmla="*/ 0 h 733425"/>
                  <a:gd name="connsiteX6" fmla="*/ 340995 w 438150"/>
                  <a:gd name="connsiteY6" fmla="*/ 30480 h 733425"/>
                  <a:gd name="connsiteX7" fmla="*/ 431482 w 438150"/>
                  <a:gd name="connsiteY7" fmla="*/ 417195 h 733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8150" h="733425">
                    <a:moveTo>
                      <a:pt x="431482" y="417195"/>
                    </a:moveTo>
                    <a:cubicBezTo>
                      <a:pt x="388620" y="569595"/>
                      <a:pt x="294323" y="675322"/>
                      <a:pt x="140970" y="722947"/>
                    </a:cubicBezTo>
                    <a:cubicBezTo>
                      <a:pt x="95250" y="737235"/>
                      <a:pt x="47625" y="740093"/>
                      <a:pt x="0" y="737235"/>
                    </a:cubicBezTo>
                    <a:cubicBezTo>
                      <a:pt x="145733" y="653415"/>
                      <a:pt x="222885" y="531495"/>
                      <a:pt x="261938" y="367665"/>
                    </a:cubicBezTo>
                    <a:cubicBezTo>
                      <a:pt x="280988" y="287655"/>
                      <a:pt x="292417" y="220980"/>
                      <a:pt x="293370" y="134302"/>
                    </a:cubicBezTo>
                    <a:cubicBezTo>
                      <a:pt x="294323" y="105727"/>
                      <a:pt x="292417" y="80010"/>
                      <a:pt x="275273" y="0"/>
                    </a:cubicBezTo>
                    <a:cubicBezTo>
                      <a:pt x="291465" y="6667"/>
                      <a:pt x="324803" y="23813"/>
                      <a:pt x="340995" y="30480"/>
                    </a:cubicBezTo>
                    <a:cubicBezTo>
                      <a:pt x="408623" y="71438"/>
                      <a:pt x="463867" y="185738"/>
                      <a:pt x="431482" y="417195"/>
                    </a:cubicBezTo>
                    <a:close/>
                  </a:path>
                </a:pathLst>
              </a:custGeom>
              <a:solidFill>
                <a:srgbClr val="D35D5F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xmlns="" id="{3CE43F86-6912-49BB-B089-8D8971F78C99}"/>
                  </a:ext>
                </a:extLst>
              </p:cNvPr>
              <p:cNvSpPr/>
              <p:nvPr/>
            </p:nvSpPr>
            <p:spPr>
              <a:xfrm>
                <a:off x="6955369" y="3584377"/>
                <a:ext cx="402245" cy="374819"/>
              </a:xfrm>
              <a:custGeom>
                <a:avLst/>
                <a:gdLst>
                  <a:gd name="connsiteX0" fmla="*/ 677615 w 838200"/>
                  <a:gd name="connsiteY0" fmla="*/ 13598 h 781050"/>
                  <a:gd name="connsiteX1" fmla="*/ 420440 w 838200"/>
                  <a:gd name="connsiteY1" fmla="*/ 56461 h 781050"/>
                  <a:gd name="connsiteX2" fmla="*/ 362338 w 838200"/>
                  <a:gd name="connsiteY2" fmla="*/ 60271 h 781050"/>
                  <a:gd name="connsiteX3" fmla="*/ 116593 w 838200"/>
                  <a:gd name="connsiteY3" fmla="*/ 78368 h 781050"/>
                  <a:gd name="connsiteX4" fmla="*/ 21343 w 838200"/>
                  <a:gd name="connsiteY4" fmla="*/ 481276 h 781050"/>
                  <a:gd name="connsiteX5" fmla="*/ 554743 w 838200"/>
                  <a:gd name="connsiteY5" fmla="*/ 770836 h 781050"/>
                  <a:gd name="connsiteX6" fmla="*/ 830968 w 838200"/>
                  <a:gd name="connsiteY6" fmla="*/ 230768 h 781050"/>
                  <a:gd name="connsiteX7" fmla="*/ 677615 w 838200"/>
                  <a:gd name="connsiteY7" fmla="*/ 13598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38200" h="781050">
                    <a:moveTo>
                      <a:pt x="677615" y="13598"/>
                    </a:moveTo>
                    <a:cubicBezTo>
                      <a:pt x="530931" y="-28312"/>
                      <a:pt x="517595" y="38363"/>
                      <a:pt x="420440" y="56461"/>
                    </a:cubicBezTo>
                    <a:lnTo>
                      <a:pt x="362338" y="60271"/>
                    </a:lnTo>
                    <a:cubicBezTo>
                      <a:pt x="264231" y="52651"/>
                      <a:pt x="251848" y="-25454"/>
                      <a:pt x="116593" y="78368"/>
                    </a:cubicBezTo>
                    <a:cubicBezTo>
                      <a:pt x="-565" y="189811"/>
                      <a:pt x="-23425" y="338401"/>
                      <a:pt x="21343" y="481276"/>
                    </a:cubicBezTo>
                    <a:cubicBezTo>
                      <a:pt x="91828" y="709876"/>
                      <a:pt x="330906" y="839416"/>
                      <a:pt x="554743" y="770836"/>
                    </a:cubicBezTo>
                    <a:cubicBezTo>
                      <a:pt x="778581" y="702256"/>
                      <a:pt x="892881" y="479371"/>
                      <a:pt x="830968" y="230768"/>
                    </a:cubicBezTo>
                    <a:cubicBezTo>
                      <a:pt x="796678" y="94561"/>
                      <a:pt x="750006" y="42173"/>
                      <a:pt x="677615" y="13598"/>
                    </a:cubicBezTo>
                    <a:close/>
                  </a:path>
                </a:pathLst>
              </a:custGeom>
              <a:solidFill>
                <a:srgbClr val="EB6061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xmlns="" id="{4E3227A8-84C0-4B24-8A49-4CDF69F206C1}"/>
                  </a:ext>
                </a:extLst>
              </p:cNvPr>
              <p:cNvSpPr/>
              <p:nvPr/>
            </p:nvSpPr>
            <p:spPr>
              <a:xfrm>
                <a:off x="7197360" y="3584960"/>
                <a:ext cx="164555" cy="370248"/>
              </a:xfrm>
              <a:custGeom>
                <a:avLst/>
                <a:gdLst>
                  <a:gd name="connsiteX0" fmla="*/ 351472 w 342900"/>
                  <a:gd name="connsiteY0" fmla="*/ 373380 h 771525"/>
                  <a:gd name="connsiteX1" fmla="*/ 134303 w 342900"/>
                  <a:gd name="connsiteY1" fmla="*/ 735330 h 771525"/>
                  <a:gd name="connsiteX2" fmla="*/ 0 w 342900"/>
                  <a:gd name="connsiteY2" fmla="*/ 780097 h 771525"/>
                  <a:gd name="connsiteX3" fmla="*/ 175260 w 342900"/>
                  <a:gd name="connsiteY3" fmla="*/ 361950 h 771525"/>
                  <a:gd name="connsiteX4" fmla="*/ 155258 w 342900"/>
                  <a:gd name="connsiteY4" fmla="*/ 126682 h 771525"/>
                  <a:gd name="connsiteX5" fmla="*/ 108585 w 342900"/>
                  <a:gd name="connsiteY5" fmla="*/ 0 h 771525"/>
                  <a:gd name="connsiteX6" fmla="*/ 179070 w 342900"/>
                  <a:gd name="connsiteY6" fmla="*/ 15240 h 771525"/>
                  <a:gd name="connsiteX7" fmla="*/ 351472 w 342900"/>
                  <a:gd name="connsiteY7" fmla="*/ 373380 h 771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2900" h="771525">
                    <a:moveTo>
                      <a:pt x="351472" y="373380"/>
                    </a:moveTo>
                    <a:cubicBezTo>
                      <a:pt x="341947" y="531495"/>
                      <a:pt x="274320" y="655320"/>
                      <a:pt x="134303" y="735330"/>
                    </a:cubicBezTo>
                    <a:cubicBezTo>
                      <a:pt x="92392" y="759143"/>
                      <a:pt x="46672" y="772477"/>
                      <a:pt x="0" y="780097"/>
                    </a:cubicBezTo>
                    <a:cubicBezTo>
                      <a:pt x="124778" y="666750"/>
                      <a:pt x="173355" y="530543"/>
                      <a:pt x="175260" y="361950"/>
                    </a:cubicBezTo>
                    <a:cubicBezTo>
                      <a:pt x="176213" y="280035"/>
                      <a:pt x="172403" y="211455"/>
                      <a:pt x="155258" y="126682"/>
                    </a:cubicBezTo>
                    <a:cubicBezTo>
                      <a:pt x="149542" y="99060"/>
                      <a:pt x="141922" y="74295"/>
                      <a:pt x="108585" y="0"/>
                    </a:cubicBezTo>
                    <a:cubicBezTo>
                      <a:pt x="125730" y="3810"/>
                      <a:pt x="162878" y="12382"/>
                      <a:pt x="179070" y="15240"/>
                    </a:cubicBezTo>
                    <a:cubicBezTo>
                      <a:pt x="254317" y="40957"/>
                      <a:pt x="332422" y="140017"/>
                      <a:pt x="351472" y="373380"/>
                    </a:cubicBezTo>
                    <a:close/>
                  </a:path>
                </a:pathLst>
              </a:custGeom>
              <a:solidFill>
                <a:srgbClr val="D35D5F"/>
              </a:solidFill>
              <a:ln w="28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xmlns="" id="{D54449BD-DE4D-4219-971B-B7720F45361D}"/>
                  </a:ext>
                </a:extLst>
              </p:cNvPr>
              <p:cNvSpPr/>
              <p:nvPr/>
            </p:nvSpPr>
            <p:spPr>
              <a:xfrm>
                <a:off x="6680318" y="2951406"/>
                <a:ext cx="479952" cy="690216"/>
              </a:xfrm>
              <a:custGeom>
                <a:avLst/>
                <a:gdLst>
                  <a:gd name="connsiteX0" fmla="*/ 954541 w 1000125"/>
                  <a:gd name="connsiteY0" fmla="*/ 1300200 h 1438275"/>
                  <a:gd name="connsiteX1" fmla="*/ 764994 w 1000125"/>
                  <a:gd name="connsiteY1" fmla="*/ 640118 h 1438275"/>
                  <a:gd name="connsiteX2" fmla="*/ 686889 w 1000125"/>
                  <a:gd name="connsiteY2" fmla="*/ 551535 h 1438275"/>
                  <a:gd name="connsiteX3" fmla="*/ 558301 w 1000125"/>
                  <a:gd name="connsiteY3" fmla="*/ 434378 h 1438275"/>
                  <a:gd name="connsiteX4" fmla="*/ 477339 w 1000125"/>
                  <a:gd name="connsiteY4" fmla="*/ 410565 h 1438275"/>
                  <a:gd name="connsiteX5" fmla="*/ 533536 w 1000125"/>
                  <a:gd name="connsiteY5" fmla="*/ 521055 h 1438275"/>
                  <a:gd name="connsiteX6" fmla="*/ 596401 w 1000125"/>
                  <a:gd name="connsiteY6" fmla="*/ 820140 h 1438275"/>
                  <a:gd name="connsiteX7" fmla="*/ 596401 w 1000125"/>
                  <a:gd name="connsiteY7" fmla="*/ 935393 h 1438275"/>
                  <a:gd name="connsiteX8" fmla="*/ 567826 w 1000125"/>
                  <a:gd name="connsiteY8" fmla="*/ 968730 h 1438275"/>
                  <a:gd name="connsiteX9" fmla="*/ 545919 w 1000125"/>
                  <a:gd name="connsiteY9" fmla="*/ 931583 h 1438275"/>
                  <a:gd name="connsiteX10" fmla="*/ 547824 w 1000125"/>
                  <a:gd name="connsiteY10" fmla="*/ 880148 h 1438275"/>
                  <a:gd name="connsiteX11" fmla="*/ 488769 w 1000125"/>
                  <a:gd name="connsiteY11" fmla="*/ 556298 h 1438275"/>
                  <a:gd name="connsiteX12" fmla="*/ 437334 w 1000125"/>
                  <a:gd name="connsiteY12" fmla="*/ 452475 h 1438275"/>
                  <a:gd name="connsiteX13" fmla="*/ 345894 w 1000125"/>
                  <a:gd name="connsiteY13" fmla="*/ 512483 h 1438275"/>
                  <a:gd name="connsiteX14" fmla="*/ 136344 w 1000125"/>
                  <a:gd name="connsiteY14" fmla="*/ 816330 h 1438275"/>
                  <a:gd name="connsiteX15" fmla="*/ 76336 w 1000125"/>
                  <a:gd name="connsiteY15" fmla="*/ 1021118 h 1438275"/>
                  <a:gd name="connsiteX16" fmla="*/ 58239 w 1000125"/>
                  <a:gd name="connsiteY16" fmla="*/ 1309725 h 1438275"/>
                  <a:gd name="connsiteX17" fmla="*/ 29664 w 1000125"/>
                  <a:gd name="connsiteY17" fmla="*/ 1443075 h 1438275"/>
                  <a:gd name="connsiteX18" fmla="*/ 1089 w 1000125"/>
                  <a:gd name="connsiteY18" fmla="*/ 1345920 h 1438275"/>
                  <a:gd name="connsiteX19" fmla="*/ 9661 w 1000125"/>
                  <a:gd name="connsiteY19" fmla="*/ 1103985 h 1438275"/>
                  <a:gd name="connsiteX20" fmla="*/ 43951 w 1000125"/>
                  <a:gd name="connsiteY20" fmla="*/ 905865 h 1438275"/>
                  <a:gd name="connsiteX21" fmla="*/ 303031 w 1000125"/>
                  <a:gd name="connsiteY21" fmla="*/ 471525 h 1438275"/>
                  <a:gd name="connsiteX22" fmla="*/ 419236 w 1000125"/>
                  <a:gd name="connsiteY22" fmla="*/ 368655 h 1438275"/>
                  <a:gd name="connsiteX23" fmla="*/ 458289 w 1000125"/>
                  <a:gd name="connsiteY23" fmla="*/ 334365 h 1438275"/>
                  <a:gd name="connsiteX24" fmla="*/ 475434 w 1000125"/>
                  <a:gd name="connsiteY24" fmla="*/ 36233 h 1438275"/>
                  <a:gd name="connsiteX25" fmla="*/ 510676 w 1000125"/>
                  <a:gd name="connsiteY25" fmla="*/ 38 h 1438275"/>
                  <a:gd name="connsiteX26" fmla="*/ 544014 w 1000125"/>
                  <a:gd name="connsiteY26" fmla="*/ 42900 h 1438275"/>
                  <a:gd name="connsiteX27" fmla="*/ 530679 w 1000125"/>
                  <a:gd name="connsiteY27" fmla="*/ 286740 h 1438275"/>
                  <a:gd name="connsiteX28" fmla="*/ 589734 w 1000125"/>
                  <a:gd name="connsiteY28" fmla="*/ 383895 h 1438275"/>
                  <a:gd name="connsiteX29" fmla="*/ 750706 w 1000125"/>
                  <a:gd name="connsiteY29" fmla="*/ 536295 h 1438275"/>
                  <a:gd name="connsiteX30" fmla="*/ 789759 w 1000125"/>
                  <a:gd name="connsiteY30" fmla="*/ 584873 h 1438275"/>
                  <a:gd name="connsiteX31" fmla="*/ 891676 w 1000125"/>
                  <a:gd name="connsiteY31" fmla="*/ 777278 h 1438275"/>
                  <a:gd name="connsiteX32" fmla="*/ 993594 w 1000125"/>
                  <a:gd name="connsiteY32" fmla="*/ 1185900 h 1438275"/>
                  <a:gd name="connsiteX33" fmla="*/ 1001214 w 1000125"/>
                  <a:gd name="connsiteY33" fmla="*/ 1403070 h 1438275"/>
                  <a:gd name="connsiteX34" fmla="*/ 972639 w 1000125"/>
                  <a:gd name="connsiteY34" fmla="*/ 1440218 h 1438275"/>
                  <a:gd name="connsiteX35" fmla="*/ 956446 w 1000125"/>
                  <a:gd name="connsiteY35" fmla="*/ 1394498 h 1438275"/>
                  <a:gd name="connsiteX36" fmla="*/ 954541 w 1000125"/>
                  <a:gd name="connsiteY36" fmla="*/ 1300200 h 1438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1000125" h="1438275">
                    <a:moveTo>
                      <a:pt x="954541" y="1300200"/>
                    </a:moveTo>
                    <a:cubicBezTo>
                      <a:pt x="952636" y="1052550"/>
                      <a:pt x="903106" y="853478"/>
                      <a:pt x="764994" y="640118"/>
                    </a:cubicBezTo>
                    <a:cubicBezTo>
                      <a:pt x="733561" y="604875"/>
                      <a:pt x="709749" y="572490"/>
                      <a:pt x="686889" y="551535"/>
                    </a:cubicBezTo>
                    <a:cubicBezTo>
                      <a:pt x="644026" y="512483"/>
                      <a:pt x="606879" y="466763"/>
                      <a:pt x="558301" y="434378"/>
                    </a:cubicBezTo>
                    <a:cubicBezTo>
                      <a:pt x="526869" y="408660"/>
                      <a:pt x="506866" y="390563"/>
                      <a:pt x="477339" y="410565"/>
                    </a:cubicBezTo>
                    <a:cubicBezTo>
                      <a:pt x="501151" y="444855"/>
                      <a:pt x="513534" y="484860"/>
                      <a:pt x="533536" y="521055"/>
                    </a:cubicBezTo>
                    <a:cubicBezTo>
                      <a:pt x="573541" y="616305"/>
                      <a:pt x="590686" y="714413"/>
                      <a:pt x="596401" y="820140"/>
                    </a:cubicBezTo>
                    <a:cubicBezTo>
                      <a:pt x="598306" y="871575"/>
                      <a:pt x="604021" y="897293"/>
                      <a:pt x="596401" y="935393"/>
                    </a:cubicBezTo>
                    <a:cubicBezTo>
                      <a:pt x="593544" y="952538"/>
                      <a:pt x="592591" y="973493"/>
                      <a:pt x="567826" y="968730"/>
                    </a:cubicBezTo>
                    <a:cubicBezTo>
                      <a:pt x="549729" y="965873"/>
                      <a:pt x="545919" y="947775"/>
                      <a:pt x="545919" y="931583"/>
                    </a:cubicBezTo>
                    <a:cubicBezTo>
                      <a:pt x="545919" y="914438"/>
                      <a:pt x="545919" y="897293"/>
                      <a:pt x="547824" y="880148"/>
                    </a:cubicBezTo>
                    <a:cubicBezTo>
                      <a:pt x="542109" y="769658"/>
                      <a:pt x="527821" y="661073"/>
                      <a:pt x="488769" y="556298"/>
                    </a:cubicBezTo>
                    <a:cubicBezTo>
                      <a:pt x="474481" y="520103"/>
                      <a:pt x="456384" y="485813"/>
                      <a:pt x="437334" y="452475"/>
                    </a:cubicBezTo>
                    <a:cubicBezTo>
                      <a:pt x="421141" y="431520"/>
                      <a:pt x="359229" y="500100"/>
                      <a:pt x="345894" y="512483"/>
                    </a:cubicBezTo>
                    <a:cubicBezTo>
                      <a:pt x="263026" y="600113"/>
                      <a:pt x="189684" y="705840"/>
                      <a:pt x="136344" y="816330"/>
                    </a:cubicBezTo>
                    <a:cubicBezTo>
                      <a:pt x="107769" y="883005"/>
                      <a:pt x="89671" y="949680"/>
                      <a:pt x="76336" y="1021118"/>
                    </a:cubicBezTo>
                    <a:cubicBezTo>
                      <a:pt x="61096" y="1095413"/>
                      <a:pt x="62049" y="1269720"/>
                      <a:pt x="58239" y="1309725"/>
                    </a:cubicBezTo>
                    <a:cubicBezTo>
                      <a:pt x="51571" y="1352588"/>
                      <a:pt x="66811" y="1437360"/>
                      <a:pt x="29664" y="1443075"/>
                    </a:cubicBezTo>
                    <a:cubicBezTo>
                      <a:pt x="-6531" y="1444028"/>
                      <a:pt x="136" y="1383068"/>
                      <a:pt x="1089" y="1345920"/>
                    </a:cubicBezTo>
                    <a:cubicBezTo>
                      <a:pt x="2041" y="1313535"/>
                      <a:pt x="-2721" y="1153515"/>
                      <a:pt x="9661" y="1103985"/>
                    </a:cubicBezTo>
                    <a:cubicBezTo>
                      <a:pt x="15376" y="1044930"/>
                      <a:pt x="26806" y="962063"/>
                      <a:pt x="43951" y="905865"/>
                    </a:cubicBezTo>
                    <a:cubicBezTo>
                      <a:pt x="99196" y="742035"/>
                      <a:pt x="186826" y="599160"/>
                      <a:pt x="303031" y="471525"/>
                    </a:cubicBezTo>
                    <a:cubicBezTo>
                      <a:pt x="336369" y="435330"/>
                      <a:pt x="368754" y="406755"/>
                      <a:pt x="419236" y="368655"/>
                    </a:cubicBezTo>
                    <a:cubicBezTo>
                      <a:pt x="433524" y="358178"/>
                      <a:pt x="448764" y="350558"/>
                      <a:pt x="458289" y="334365"/>
                    </a:cubicBezTo>
                    <a:cubicBezTo>
                      <a:pt x="457336" y="284835"/>
                      <a:pt x="472576" y="50520"/>
                      <a:pt x="475434" y="36233"/>
                    </a:cubicBezTo>
                    <a:cubicBezTo>
                      <a:pt x="478291" y="16230"/>
                      <a:pt x="486864" y="-915"/>
                      <a:pt x="510676" y="38"/>
                    </a:cubicBezTo>
                    <a:cubicBezTo>
                      <a:pt x="536394" y="990"/>
                      <a:pt x="544966" y="19088"/>
                      <a:pt x="544014" y="42900"/>
                    </a:cubicBezTo>
                    <a:cubicBezTo>
                      <a:pt x="541156" y="108623"/>
                      <a:pt x="530679" y="271500"/>
                      <a:pt x="530679" y="286740"/>
                    </a:cubicBezTo>
                    <a:cubicBezTo>
                      <a:pt x="523059" y="335318"/>
                      <a:pt x="554491" y="361035"/>
                      <a:pt x="589734" y="383895"/>
                    </a:cubicBezTo>
                    <a:cubicBezTo>
                      <a:pt x="650694" y="426758"/>
                      <a:pt x="704034" y="478193"/>
                      <a:pt x="750706" y="536295"/>
                    </a:cubicBezTo>
                    <a:cubicBezTo>
                      <a:pt x="760231" y="548678"/>
                      <a:pt x="776424" y="562965"/>
                      <a:pt x="789759" y="584873"/>
                    </a:cubicBezTo>
                    <a:cubicBezTo>
                      <a:pt x="827859" y="652500"/>
                      <a:pt x="859291" y="706793"/>
                      <a:pt x="891676" y="777278"/>
                    </a:cubicBezTo>
                    <a:cubicBezTo>
                      <a:pt x="951684" y="906818"/>
                      <a:pt x="982164" y="1043978"/>
                      <a:pt x="993594" y="1185900"/>
                    </a:cubicBezTo>
                    <a:cubicBezTo>
                      <a:pt x="994546" y="1200188"/>
                      <a:pt x="1001214" y="1371638"/>
                      <a:pt x="1001214" y="1403070"/>
                    </a:cubicBezTo>
                    <a:cubicBezTo>
                      <a:pt x="1001214" y="1418310"/>
                      <a:pt x="994546" y="1449743"/>
                      <a:pt x="972639" y="1440218"/>
                    </a:cubicBezTo>
                    <a:cubicBezTo>
                      <a:pt x="948826" y="1436408"/>
                      <a:pt x="953589" y="1413548"/>
                      <a:pt x="956446" y="1394498"/>
                    </a:cubicBezTo>
                    <a:cubicBezTo>
                      <a:pt x="954541" y="1360208"/>
                      <a:pt x="954541" y="1331633"/>
                      <a:pt x="954541" y="130020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48" name="Text Placeholder 70">
              <a:extLst>
                <a:ext uri="{FF2B5EF4-FFF2-40B4-BE49-F238E27FC236}">
                  <a16:creationId xmlns:a16="http://schemas.microsoft.com/office/drawing/2014/main" xmlns="" id="{E3F878E7-25AB-4B28-91DC-CF65859CD943}"/>
                </a:ext>
              </a:extLst>
            </p:cNvPr>
            <p:cNvSpPr txBox="1">
              <a:spLocks/>
            </p:cNvSpPr>
            <p:nvPr/>
          </p:nvSpPr>
          <p:spPr>
            <a:xfrm>
              <a:off x="4008459" y="4761105"/>
              <a:ext cx="767179" cy="484377"/>
            </a:xfrm>
            <a:prstGeom prst="rect">
              <a:avLst/>
            </a:prstGeom>
            <a:scene3d>
              <a:camera prst="orthographicFront">
                <a:rot lat="1200000" lon="1800000" rev="21000000"/>
              </a:camera>
              <a:lightRig rig="threePt" dir="t"/>
            </a:scene3d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ko-KR" sz="1600" dirty="0">
                  <a:solidFill>
                    <a:schemeClr val="accent2"/>
                  </a:solidFill>
                </a:rPr>
                <a:t>FLASH MILK</a:t>
              </a:r>
              <a:endParaRPr lang="ko-KR" altLang="en-US" sz="16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28" name="Text Placeholder 1">
            <a:extLst>
              <a:ext uri="{FF2B5EF4-FFF2-40B4-BE49-F238E27FC236}">
                <a16:creationId xmlns:a16="http://schemas.microsoft.com/office/drawing/2014/main" xmlns="" id="{C1505568-7B5D-49F0-A759-29CEE07A8C40}"/>
              </a:ext>
            </a:extLst>
          </p:cNvPr>
          <p:cNvSpPr txBox="1">
            <a:spLocks/>
          </p:cNvSpPr>
          <p:nvPr/>
        </p:nvSpPr>
        <p:spPr>
          <a:xfrm>
            <a:off x="1655930" y="1192956"/>
            <a:ext cx="6264696" cy="221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5400" b="1" dirty="0" smtClean="0">
                <a:solidFill>
                  <a:schemeClr val="bg1"/>
                </a:solidFill>
              </a:rPr>
              <a:t>סיכום תהליך בחינת איחוד כלבו –מרכולית</a:t>
            </a:r>
          </a:p>
          <a:p>
            <a:pPr marL="0" indent="0" algn="ctr">
              <a:buNone/>
            </a:pPr>
            <a:r>
              <a:rPr lang="he-IL" sz="4000" b="1" dirty="0" smtClean="0">
                <a:solidFill>
                  <a:schemeClr val="bg1"/>
                </a:solidFill>
              </a:rPr>
              <a:t>נובמבר 2020 </a:t>
            </a:r>
          </a:p>
        </p:txBody>
      </p:sp>
    </p:spTree>
    <p:extLst>
      <p:ext uri="{BB962C8B-B14F-4D97-AF65-F5344CB8AC3E}">
        <p14:creationId xmlns:p14="http://schemas.microsoft.com/office/powerpoint/2010/main" val="15473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Autofit/>
          </a:bodyPr>
          <a:lstStyle/>
          <a:p>
            <a:r>
              <a:rPr lang="he-IL" sz="3200" b="1" dirty="0">
                <a:cs typeface="+mn-cs"/>
              </a:rPr>
              <a:t>ה</a:t>
            </a:r>
            <a:r>
              <a:rPr lang="he-IL" sz="3200" b="1" dirty="0" smtClean="0">
                <a:cs typeface="+mn-cs"/>
              </a:rPr>
              <a:t>חלק מסל הקניות הנרכש ביגור</a:t>
            </a:r>
            <a:br>
              <a:rPr lang="he-IL" sz="3200" b="1" dirty="0" smtClean="0">
                <a:cs typeface="+mn-cs"/>
              </a:rPr>
            </a:br>
            <a:endParaRPr lang="he-IL" sz="3200" b="1" dirty="0">
              <a:cs typeface="+mn-cs"/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040551"/>
              </p:ext>
            </p:extLst>
          </p:nvPr>
        </p:nvGraphicFramePr>
        <p:xfrm>
          <a:off x="251520" y="1484784"/>
          <a:ext cx="843528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048758"/>
              </p:ext>
            </p:extLst>
          </p:nvPr>
        </p:nvGraphicFramePr>
        <p:xfrm>
          <a:off x="323528" y="332656"/>
          <a:ext cx="4355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תרשים 4"/>
          <p:cNvGraphicFramePr/>
          <p:nvPr>
            <p:extLst>
              <p:ext uri="{D42A27DB-BD31-4B8C-83A1-F6EECF244321}">
                <p14:modId xmlns:p14="http://schemas.microsoft.com/office/powerpoint/2010/main" val="526126862"/>
              </p:ext>
            </p:extLst>
          </p:nvPr>
        </p:nvGraphicFramePr>
        <p:xfrm>
          <a:off x="4427984" y="332656"/>
          <a:ext cx="46085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cs typeface="+mn-cs"/>
              </a:rPr>
              <a:t>איחוד </a:t>
            </a:r>
            <a:r>
              <a:rPr lang="he-IL" b="1" dirty="0" err="1" smtClean="0">
                <a:cs typeface="+mn-cs"/>
              </a:rPr>
              <a:t>הכלבו</a:t>
            </a:r>
            <a:r>
              <a:rPr lang="he-IL" b="1" dirty="0" smtClean="0">
                <a:cs typeface="+mn-cs"/>
              </a:rPr>
              <a:t> והמרכולית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84827"/>
              </p:ext>
            </p:extLst>
          </p:nvPr>
        </p:nvGraphicFramePr>
        <p:xfrm>
          <a:off x="251520" y="1844824"/>
          <a:ext cx="8363272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>
            <a:normAutofit/>
          </a:bodyPr>
          <a:lstStyle/>
          <a:p>
            <a:pPr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he-IL" sz="2800" b="1" dirty="0" smtClean="0">
                <a:solidFill>
                  <a:prstClr val="black"/>
                </a:solidFill>
              </a:rPr>
              <a:t>ההשקעה הנדרשת לדעתך לצורך איחוד הכולבו והמרכולית </a:t>
            </a:r>
            <a:endParaRPr lang="he-IL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775072"/>
              </p:ext>
            </p:extLst>
          </p:nvPr>
        </p:nvGraphicFramePr>
        <p:xfrm>
          <a:off x="395536" y="206084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קבוצה 56"/>
          <p:cNvGrpSpPr/>
          <p:nvPr/>
        </p:nvGrpSpPr>
        <p:grpSpPr>
          <a:xfrm>
            <a:off x="539552" y="2636912"/>
            <a:ext cx="3178079" cy="3175381"/>
            <a:chOff x="539552" y="2636912"/>
            <a:chExt cx="3178079" cy="3175381"/>
          </a:xfrm>
        </p:grpSpPr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xmlns="" id="{9CCE56F0-139C-4835-8710-12CBF752F1A0}"/>
                </a:ext>
              </a:extLst>
            </p:cNvPr>
            <p:cNvGrpSpPr/>
            <p:nvPr/>
          </p:nvGrpSpPr>
          <p:grpSpPr>
            <a:xfrm>
              <a:off x="971600" y="2852936"/>
              <a:ext cx="758913" cy="1077346"/>
              <a:chOff x="3805328" y="4061908"/>
              <a:chExt cx="310118" cy="440241"/>
            </a:xfrm>
          </p:grpSpPr>
          <p:sp>
            <p:nvSpPr>
              <p:cNvPr id="5" name="Freeform: Shape 7">
                <a:extLst>
                  <a:ext uri="{FF2B5EF4-FFF2-40B4-BE49-F238E27FC236}">
                    <a16:creationId xmlns:a16="http://schemas.microsoft.com/office/drawing/2014/main" xmlns="" id="{194CDE4B-EB01-43E8-98BD-E5C585A00794}"/>
                  </a:ext>
                </a:extLst>
              </p:cNvPr>
              <p:cNvSpPr/>
              <p:nvPr/>
            </p:nvSpPr>
            <p:spPr>
              <a:xfrm>
                <a:off x="3805328" y="4199702"/>
                <a:ext cx="308525" cy="301890"/>
              </a:xfrm>
              <a:custGeom>
                <a:avLst/>
                <a:gdLst>
                  <a:gd name="connsiteX0" fmla="*/ 309455 w 308524"/>
                  <a:gd name="connsiteY0" fmla="*/ 104725 h 301889"/>
                  <a:gd name="connsiteX1" fmla="*/ 242110 w 308524"/>
                  <a:gd name="connsiteY1" fmla="*/ 20793 h 301889"/>
                  <a:gd name="connsiteX2" fmla="*/ 236138 w 308524"/>
                  <a:gd name="connsiteY2" fmla="*/ 16812 h 301889"/>
                  <a:gd name="connsiteX3" fmla="*/ 170784 w 308524"/>
                  <a:gd name="connsiteY3" fmla="*/ 2215 h 301889"/>
                  <a:gd name="connsiteX4" fmla="*/ 143913 w 308524"/>
                  <a:gd name="connsiteY4" fmla="*/ 225 h 301889"/>
                  <a:gd name="connsiteX5" fmla="*/ 74246 w 308524"/>
                  <a:gd name="connsiteY5" fmla="*/ 11504 h 301889"/>
                  <a:gd name="connsiteX6" fmla="*/ 14863 w 308524"/>
                  <a:gd name="connsiteY6" fmla="*/ 58612 h 301889"/>
                  <a:gd name="connsiteX7" fmla="*/ 598 w 308524"/>
                  <a:gd name="connsiteY7" fmla="*/ 111028 h 301889"/>
                  <a:gd name="connsiteX8" fmla="*/ 25811 w 308524"/>
                  <a:gd name="connsiteY8" fmla="*/ 228467 h 301889"/>
                  <a:gd name="connsiteX9" fmla="*/ 74577 w 308524"/>
                  <a:gd name="connsiteY9" fmla="*/ 280551 h 301889"/>
                  <a:gd name="connsiteX10" fmla="*/ 137609 w 308524"/>
                  <a:gd name="connsiteY10" fmla="*/ 303774 h 301889"/>
                  <a:gd name="connsiteX11" fmla="*/ 166803 w 308524"/>
                  <a:gd name="connsiteY11" fmla="*/ 303774 h 301889"/>
                  <a:gd name="connsiteX12" fmla="*/ 167135 w 308524"/>
                  <a:gd name="connsiteY12" fmla="*/ 303442 h 301889"/>
                  <a:gd name="connsiteX13" fmla="*/ 166803 w 308524"/>
                  <a:gd name="connsiteY13" fmla="*/ 303774 h 301889"/>
                  <a:gd name="connsiteX14" fmla="*/ 172443 w 308524"/>
                  <a:gd name="connsiteY14" fmla="*/ 303774 h 301889"/>
                  <a:gd name="connsiteX15" fmla="*/ 232157 w 308524"/>
                  <a:gd name="connsiteY15" fmla="*/ 284201 h 301889"/>
                  <a:gd name="connsiteX16" fmla="*/ 300166 w 308524"/>
                  <a:gd name="connsiteY16" fmla="*/ 199937 h 301889"/>
                  <a:gd name="connsiteX17" fmla="*/ 310781 w 308524"/>
                  <a:gd name="connsiteY17" fmla="*/ 150506 h 301889"/>
                  <a:gd name="connsiteX18" fmla="*/ 309455 w 308524"/>
                  <a:gd name="connsiteY18" fmla="*/ 104725 h 301889"/>
                  <a:gd name="connsiteX19" fmla="*/ 168462 w 308524"/>
                  <a:gd name="connsiteY19" fmla="*/ 301783 h 301889"/>
                  <a:gd name="connsiteX20" fmla="*/ 168462 w 308524"/>
                  <a:gd name="connsiteY20" fmla="*/ 301783 h 301889"/>
                  <a:gd name="connsiteX21" fmla="*/ 168462 w 308524"/>
                  <a:gd name="connsiteY21" fmla="*/ 301783 h 30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8524" h="301889">
                    <a:moveTo>
                      <a:pt x="309455" y="104725"/>
                    </a:moveTo>
                    <a:cubicBezTo>
                      <a:pt x="301493" y="64916"/>
                      <a:pt x="278270" y="37712"/>
                      <a:pt x="242110" y="20793"/>
                    </a:cubicBezTo>
                    <a:cubicBezTo>
                      <a:pt x="240783" y="18803"/>
                      <a:pt x="238461" y="17476"/>
                      <a:pt x="236138" y="16812"/>
                    </a:cubicBezTo>
                    <a:cubicBezTo>
                      <a:pt x="215238" y="7855"/>
                      <a:pt x="193675" y="1552"/>
                      <a:pt x="170784" y="2215"/>
                    </a:cubicBezTo>
                    <a:cubicBezTo>
                      <a:pt x="161827" y="3874"/>
                      <a:pt x="148225" y="225"/>
                      <a:pt x="143913" y="225"/>
                    </a:cubicBezTo>
                    <a:cubicBezTo>
                      <a:pt x="120027" y="-1102"/>
                      <a:pt x="96805" y="3542"/>
                      <a:pt x="74246" y="11504"/>
                    </a:cubicBezTo>
                    <a:cubicBezTo>
                      <a:pt x="49033" y="20462"/>
                      <a:pt x="29460" y="36385"/>
                      <a:pt x="14863" y="58612"/>
                    </a:cubicBezTo>
                    <a:cubicBezTo>
                      <a:pt x="4247" y="74536"/>
                      <a:pt x="1593" y="92451"/>
                      <a:pt x="598" y="111028"/>
                    </a:cubicBezTo>
                    <a:cubicBezTo>
                      <a:pt x="-1724" y="152497"/>
                      <a:pt x="1925" y="192638"/>
                      <a:pt x="25811" y="228467"/>
                    </a:cubicBezTo>
                    <a:cubicBezTo>
                      <a:pt x="39412" y="248704"/>
                      <a:pt x="54673" y="266286"/>
                      <a:pt x="74577" y="280551"/>
                    </a:cubicBezTo>
                    <a:cubicBezTo>
                      <a:pt x="93819" y="293821"/>
                      <a:pt x="114387" y="302447"/>
                      <a:pt x="137609" y="303774"/>
                    </a:cubicBezTo>
                    <a:cubicBezTo>
                      <a:pt x="147230" y="303774"/>
                      <a:pt x="157183" y="303774"/>
                      <a:pt x="166803" y="303774"/>
                    </a:cubicBezTo>
                    <a:cubicBezTo>
                      <a:pt x="166803" y="303774"/>
                      <a:pt x="166803" y="303442"/>
                      <a:pt x="167135" y="303442"/>
                    </a:cubicBezTo>
                    <a:cubicBezTo>
                      <a:pt x="167135" y="303442"/>
                      <a:pt x="167135" y="303774"/>
                      <a:pt x="166803" y="303774"/>
                    </a:cubicBezTo>
                    <a:cubicBezTo>
                      <a:pt x="168794" y="303774"/>
                      <a:pt x="170452" y="303774"/>
                      <a:pt x="172443" y="303774"/>
                    </a:cubicBezTo>
                    <a:cubicBezTo>
                      <a:pt x="194006" y="302115"/>
                      <a:pt x="214243" y="296807"/>
                      <a:pt x="232157" y="284201"/>
                    </a:cubicBezTo>
                    <a:cubicBezTo>
                      <a:pt x="262678" y="262637"/>
                      <a:pt x="284905" y="234107"/>
                      <a:pt x="300166" y="199937"/>
                    </a:cubicBezTo>
                    <a:cubicBezTo>
                      <a:pt x="307132" y="184013"/>
                      <a:pt x="307796" y="167094"/>
                      <a:pt x="310781" y="150506"/>
                    </a:cubicBezTo>
                    <a:cubicBezTo>
                      <a:pt x="311445" y="136573"/>
                      <a:pt x="309786" y="106384"/>
                      <a:pt x="309455" y="104725"/>
                    </a:cubicBezTo>
                    <a:close/>
                    <a:moveTo>
                      <a:pt x="168462" y="301783"/>
                    </a:moveTo>
                    <a:cubicBezTo>
                      <a:pt x="168130" y="302115"/>
                      <a:pt x="168130" y="302115"/>
                      <a:pt x="168462" y="301783"/>
                    </a:cubicBezTo>
                    <a:cubicBezTo>
                      <a:pt x="168130" y="302115"/>
                      <a:pt x="168130" y="302115"/>
                      <a:pt x="168462" y="301783"/>
                    </a:cubicBezTo>
                    <a:close/>
                  </a:path>
                </a:pathLst>
              </a:custGeom>
              <a:solidFill>
                <a:srgbClr val="ED1C24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8">
                <a:extLst>
                  <a:ext uri="{FF2B5EF4-FFF2-40B4-BE49-F238E27FC236}">
                    <a16:creationId xmlns:a16="http://schemas.microsoft.com/office/drawing/2014/main" xmlns="" id="{F175BC8E-095D-47A4-A9CA-6CBF048ED77C}"/>
                  </a:ext>
                </a:extLst>
              </p:cNvPr>
              <p:cNvSpPr/>
              <p:nvPr/>
            </p:nvSpPr>
            <p:spPr>
              <a:xfrm>
                <a:off x="3972795" y="4220164"/>
                <a:ext cx="142651" cy="281985"/>
              </a:xfrm>
              <a:custGeom>
                <a:avLst/>
                <a:gdLst>
                  <a:gd name="connsiteX0" fmla="*/ 73980 w 142651"/>
                  <a:gd name="connsiteY0" fmla="*/ 0 h 281985"/>
                  <a:gd name="connsiteX1" fmla="*/ 141988 w 142651"/>
                  <a:gd name="connsiteY1" fmla="*/ 84264 h 281985"/>
                  <a:gd name="connsiteX2" fmla="*/ 143978 w 142651"/>
                  <a:gd name="connsiteY2" fmla="*/ 129713 h 281985"/>
                  <a:gd name="connsiteX3" fmla="*/ 133362 w 142651"/>
                  <a:gd name="connsiteY3" fmla="*/ 179143 h 281985"/>
                  <a:gd name="connsiteX4" fmla="*/ 65354 w 142651"/>
                  <a:gd name="connsiteY4" fmla="*/ 263407 h 281985"/>
                  <a:gd name="connsiteX5" fmla="*/ 5640 w 142651"/>
                  <a:gd name="connsiteY5" fmla="*/ 282980 h 281985"/>
                  <a:gd name="connsiteX6" fmla="*/ 0 w 142651"/>
                  <a:gd name="connsiteY6" fmla="*/ 282980 h 281985"/>
                  <a:gd name="connsiteX7" fmla="*/ 72321 w 142651"/>
                  <a:gd name="connsiteY7" fmla="*/ 182461 h 281985"/>
                  <a:gd name="connsiteX8" fmla="*/ 85591 w 142651"/>
                  <a:gd name="connsiteY8" fmla="*/ 69003 h 281985"/>
                  <a:gd name="connsiteX9" fmla="*/ 73980 w 142651"/>
                  <a:gd name="connsiteY9" fmla="*/ 0 h 28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2651" h="281985">
                    <a:moveTo>
                      <a:pt x="73980" y="0"/>
                    </a:moveTo>
                    <a:cubicBezTo>
                      <a:pt x="110472" y="16919"/>
                      <a:pt x="134026" y="44454"/>
                      <a:pt x="141988" y="84264"/>
                    </a:cubicBezTo>
                    <a:cubicBezTo>
                      <a:pt x="142320" y="85923"/>
                      <a:pt x="143978" y="116112"/>
                      <a:pt x="143978" y="129713"/>
                    </a:cubicBezTo>
                    <a:cubicBezTo>
                      <a:pt x="140993" y="146300"/>
                      <a:pt x="140661" y="163220"/>
                      <a:pt x="133362" y="179143"/>
                    </a:cubicBezTo>
                    <a:cubicBezTo>
                      <a:pt x="118102" y="213313"/>
                      <a:pt x="95875" y="241844"/>
                      <a:pt x="65354" y="263407"/>
                    </a:cubicBezTo>
                    <a:cubicBezTo>
                      <a:pt x="47440" y="276014"/>
                      <a:pt x="27203" y="281322"/>
                      <a:pt x="5640" y="282980"/>
                    </a:cubicBezTo>
                    <a:cubicBezTo>
                      <a:pt x="3649" y="282980"/>
                      <a:pt x="1990" y="282980"/>
                      <a:pt x="0" y="282980"/>
                    </a:cubicBezTo>
                    <a:cubicBezTo>
                      <a:pt x="2986" y="276345"/>
                      <a:pt x="58719" y="220280"/>
                      <a:pt x="72321" y="182461"/>
                    </a:cubicBezTo>
                    <a:cubicBezTo>
                      <a:pt x="85259" y="145637"/>
                      <a:pt x="88908" y="107818"/>
                      <a:pt x="85591" y="69003"/>
                    </a:cubicBezTo>
                    <a:cubicBezTo>
                      <a:pt x="83600" y="45449"/>
                      <a:pt x="78624" y="22891"/>
                      <a:pt x="73980" y="0"/>
                    </a:cubicBezTo>
                    <a:close/>
                  </a:path>
                </a:pathLst>
              </a:custGeom>
              <a:solidFill>
                <a:srgbClr val="CF504F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9">
                <a:extLst>
                  <a:ext uri="{FF2B5EF4-FFF2-40B4-BE49-F238E27FC236}">
                    <a16:creationId xmlns:a16="http://schemas.microsoft.com/office/drawing/2014/main" xmlns="" id="{E47191C1-2509-4836-A12D-9DCC5E8BADE4}"/>
                  </a:ext>
                </a:extLst>
              </p:cNvPr>
              <p:cNvSpPr/>
              <p:nvPr/>
            </p:nvSpPr>
            <p:spPr>
              <a:xfrm>
                <a:off x="3885014" y="4061908"/>
                <a:ext cx="185778" cy="182461"/>
              </a:xfrm>
              <a:custGeom>
                <a:avLst/>
                <a:gdLst>
                  <a:gd name="connsiteX0" fmla="*/ 176358 w 185778"/>
                  <a:gd name="connsiteY0" fmla="*/ 32524 h 182460"/>
                  <a:gd name="connsiteX1" fmla="*/ 105364 w 185778"/>
                  <a:gd name="connsiteY1" fmla="*/ 76646 h 182460"/>
                  <a:gd name="connsiteX2" fmla="*/ 95411 w 185778"/>
                  <a:gd name="connsiteY2" fmla="*/ 90579 h 182460"/>
                  <a:gd name="connsiteX3" fmla="*/ 93089 w 185778"/>
                  <a:gd name="connsiteY3" fmla="*/ 78968 h 182460"/>
                  <a:gd name="connsiteX4" fmla="*/ 11479 w 185778"/>
                  <a:gd name="connsiteY4" fmla="*/ 1671 h 182460"/>
                  <a:gd name="connsiteX5" fmla="*/ 532 w 185778"/>
                  <a:gd name="connsiteY5" fmla="*/ 10297 h 182460"/>
                  <a:gd name="connsiteX6" fmla="*/ 35697 w 185778"/>
                  <a:gd name="connsiteY6" fmla="*/ 74656 h 182460"/>
                  <a:gd name="connsiteX7" fmla="*/ 86454 w 185778"/>
                  <a:gd name="connsiteY7" fmla="*/ 95887 h 182460"/>
                  <a:gd name="connsiteX8" fmla="*/ 90435 w 185778"/>
                  <a:gd name="connsiteY8" fmla="*/ 103186 h 182460"/>
                  <a:gd name="connsiteX9" fmla="*/ 76502 w 185778"/>
                  <a:gd name="connsiteY9" fmla="*/ 141669 h 182460"/>
                  <a:gd name="connsiteX10" fmla="*/ 69867 w 185778"/>
                  <a:gd name="connsiteY10" fmla="*/ 174511 h 182460"/>
                  <a:gd name="connsiteX11" fmla="*/ 75838 w 185778"/>
                  <a:gd name="connsiteY11" fmla="*/ 182805 h 182460"/>
                  <a:gd name="connsiteX12" fmla="*/ 85127 w 185778"/>
                  <a:gd name="connsiteY12" fmla="*/ 176834 h 182460"/>
                  <a:gd name="connsiteX13" fmla="*/ 92757 w 185778"/>
                  <a:gd name="connsiteY13" fmla="*/ 142664 h 182460"/>
                  <a:gd name="connsiteX14" fmla="*/ 118302 w 185778"/>
                  <a:gd name="connsiteY14" fmla="*/ 85935 h 182460"/>
                  <a:gd name="connsiteX15" fmla="*/ 181334 w 185778"/>
                  <a:gd name="connsiteY15" fmla="*/ 47784 h 182460"/>
                  <a:gd name="connsiteX16" fmla="*/ 186642 w 185778"/>
                  <a:gd name="connsiteY16" fmla="*/ 42476 h 182460"/>
                  <a:gd name="connsiteX17" fmla="*/ 176358 w 185778"/>
                  <a:gd name="connsiteY17" fmla="*/ 32524 h 182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5778" h="182460">
                    <a:moveTo>
                      <a:pt x="176358" y="32524"/>
                    </a:moveTo>
                    <a:cubicBezTo>
                      <a:pt x="146500" y="37168"/>
                      <a:pt x="122615" y="51765"/>
                      <a:pt x="105364" y="76646"/>
                    </a:cubicBezTo>
                    <a:cubicBezTo>
                      <a:pt x="102046" y="81291"/>
                      <a:pt x="100056" y="86930"/>
                      <a:pt x="95411" y="90579"/>
                    </a:cubicBezTo>
                    <a:cubicBezTo>
                      <a:pt x="94748" y="86598"/>
                      <a:pt x="94084" y="82618"/>
                      <a:pt x="93089" y="78968"/>
                    </a:cubicBezTo>
                    <a:cubicBezTo>
                      <a:pt x="80151" y="38163"/>
                      <a:pt x="54938" y="9965"/>
                      <a:pt x="11479" y="1671"/>
                    </a:cubicBezTo>
                    <a:cubicBezTo>
                      <a:pt x="-464" y="-1315"/>
                      <a:pt x="-795" y="-1315"/>
                      <a:pt x="532" y="10297"/>
                    </a:cubicBezTo>
                    <a:cubicBezTo>
                      <a:pt x="3849" y="36173"/>
                      <a:pt x="14797" y="58400"/>
                      <a:pt x="35697" y="74656"/>
                    </a:cubicBezTo>
                    <a:cubicBezTo>
                      <a:pt x="50625" y="86267"/>
                      <a:pt x="67876" y="92570"/>
                      <a:pt x="86454" y="95887"/>
                    </a:cubicBezTo>
                    <a:cubicBezTo>
                      <a:pt x="91762" y="96883"/>
                      <a:pt x="93089" y="97878"/>
                      <a:pt x="90435" y="103186"/>
                    </a:cubicBezTo>
                    <a:cubicBezTo>
                      <a:pt x="84464" y="115460"/>
                      <a:pt x="80151" y="128399"/>
                      <a:pt x="76502" y="141669"/>
                    </a:cubicBezTo>
                    <a:cubicBezTo>
                      <a:pt x="74179" y="152616"/>
                      <a:pt x="71857" y="163564"/>
                      <a:pt x="69867" y="174511"/>
                    </a:cubicBezTo>
                    <a:cubicBezTo>
                      <a:pt x="68871" y="179488"/>
                      <a:pt x="69535" y="182473"/>
                      <a:pt x="75838" y="182805"/>
                    </a:cubicBezTo>
                    <a:cubicBezTo>
                      <a:pt x="80814" y="182805"/>
                      <a:pt x="84132" y="183469"/>
                      <a:pt x="85127" y="176834"/>
                    </a:cubicBezTo>
                    <a:cubicBezTo>
                      <a:pt x="86454" y="165223"/>
                      <a:pt x="89108" y="153611"/>
                      <a:pt x="92757" y="142664"/>
                    </a:cubicBezTo>
                    <a:cubicBezTo>
                      <a:pt x="98065" y="122427"/>
                      <a:pt x="106027" y="102854"/>
                      <a:pt x="118302" y="85935"/>
                    </a:cubicBezTo>
                    <a:cubicBezTo>
                      <a:pt x="133894" y="64371"/>
                      <a:pt x="154131" y="50438"/>
                      <a:pt x="181334" y="47784"/>
                    </a:cubicBezTo>
                    <a:cubicBezTo>
                      <a:pt x="184983" y="47452"/>
                      <a:pt x="186310" y="46457"/>
                      <a:pt x="186642" y="42476"/>
                    </a:cubicBezTo>
                    <a:cubicBezTo>
                      <a:pt x="187305" y="33851"/>
                      <a:pt x="184319" y="31197"/>
                      <a:pt x="176358" y="32524"/>
                    </a:cubicBezTo>
                    <a:close/>
                  </a:path>
                </a:pathLst>
              </a:custGeom>
              <a:solidFill>
                <a:srgbClr val="47A267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6" name="קבוצה 55"/>
            <p:cNvGrpSpPr/>
            <p:nvPr/>
          </p:nvGrpSpPr>
          <p:grpSpPr>
            <a:xfrm>
              <a:off x="539552" y="2636912"/>
              <a:ext cx="3178079" cy="3175381"/>
              <a:chOff x="4562273" y="2341851"/>
              <a:chExt cx="3823253" cy="3673162"/>
            </a:xfrm>
          </p:grpSpPr>
          <p:grpSp>
            <p:nvGrpSpPr>
              <p:cNvPr id="8" name="Group 10">
                <a:extLst>
                  <a:ext uri="{FF2B5EF4-FFF2-40B4-BE49-F238E27FC236}">
                    <a16:creationId xmlns:a16="http://schemas.microsoft.com/office/drawing/2014/main" xmlns="" id="{F4549C5A-2BF3-43CB-8115-F0D6383BF211}"/>
                  </a:ext>
                </a:extLst>
              </p:cNvPr>
              <p:cNvGrpSpPr/>
              <p:nvPr/>
            </p:nvGrpSpPr>
            <p:grpSpPr>
              <a:xfrm>
                <a:off x="5517976" y="3456157"/>
                <a:ext cx="556113" cy="1102414"/>
                <a:chOff x="4513211" y="4124289"/>
                <a:chExt cx="227247" cy="450485"/>
              </a:xfrm>
            </p:grpSpPr>
            <p:sp>
              <p:nvSpPr>
                <p:cNvPr id="9" name="Freeform: Shape 11">
                  <a:extLst>
                    <a:ext uri="{FF2B5EF4-FFF2-40B4-BE49-F238E27FC236}">
                      <a16:creationId xmlns:a16="http://schemas.microsoft.com/office/drawing/2014/main" xmlns="" id="{FE50287E-A4C9-47C2-BE17-5C005151D9F3}"/>
                    </a:ext>
                  </a:extLst>
                </p:cNvPr>
                <p:cNvSpPr/>
                <p:nvPr/>
              </p:nvSpPr>
              <p:spPr>
                <a:xfrm>
                  <a:off x="4513211" y="4219805"/>
                  <a:ext cx="225588" cy="354969"/>
                </a:xfrm>
                <a:custGeom>
                  <a:avLst/>
                  <a:gdLst>
                    <a:gd name="connsiteX0" fmla="*/ 211655 w 225588"/>
                    <a:gd name="connsiteY0" fmla="*/ 195758 h 354969"/>
                    <a:gd name="connsiteX1" fmla="*/ 184783 w 225588"/>
                    <a:gd name="connsiteY1" fmla="*/ 145332 h 354969"/>
                    <a:gd name="connsiteX2" fmla="*/ 140661 w 225588"/>
                    <a:gd name="connsiteY2" fmla="*/ 22586 h 354969"/>
                    <a:gd name="connsiteX3" fmla="*/ 117770 w 225588"/>
                    <a:gd name="connsiteY3" fmla="*/ 359 h 354969"/>
                    <a:gd name="connsiteX4" fmla="*/ 118434 w 225588"/>
                    <a:gd name="connsiteY4" fmla="*/ 10311 h 354969"/>
                    <a:gd name="connsiteX5" fmla="*/ 105164 w 225588"/>
                    <a:gd name="connsiteY5" fmla="*/ 27 h 354969"/>
                    <a:gd name="connsiteX6" fmla="*/ 83600 w 225588"/>
                    <a:gd name="connsiteY6" fmla="*/ 21259 h 354969"/>
                    <a:gd name="connsiteX7" fmla="*/ 57724 w 225588"/>
                    <a:gd name="connsiteY7" fmla="*/ 93580 h 354969"/>
                    <a:gd name="connsiteX8" fmla="*/ 21232 w 225588"/>
                    <a:gd name="connsiteY8" fmla="*/ 179171 h 354969"/>
                    <a:gd name="connsiteX9" fmla="*/ 0 w 225588"/>
                    <a:gd name="connsiteY9" fmla="*/ 239549 h 354969"/>
                    <a:gd name="connsiteX10" fmla="*/ 0 w 225588"/>
                    <a:gd name="connsiteY10" fmla="*/ 277036 h 354969"/>
                    <a:gd name="connsiteX11" fmla="*/ 42464 w 225588"/>
                    <a:gd name="connsiteY11" fmla="*/ 340732 h 354969"/>
                    <a:gd name="connsiteX12" fmla="*/ 120092 w 225588"/>
                    <a:gd name="connsiteY12" fmla="*/ 354001 h 354969"/>
                    <a:gd name="connsiteX13" fmla="*/ 120756 w 225588"/>
                    <a:gd name="connsiteY13" fmla="*/ 353670 h 354969"/>
                    <a:gd name="connsiteX14" fmla="*/ 210328 w 225588"/>
                    <a:gd name="connsiteY14" fmla="*/ 312533 h 354969"/>
                    <a:gd name="connsiteX15" fmla="*/ 211655 w 225588"/>
                    <a:gd name="connsiteY15" fmla="*/ 195758 h 354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5588" h="354969">
                      <a:moveTo>
                        <a:pt x="211655" y="195758"/>
                      </a:moveTo>
                      <a:cubicBezTo>
                        <a:pt x="201702" y="179502"/>
                        <a:pt x="191418" y="163579"/>
                        <a:pt x="184783" y="145332"/>
                      </a:cubicBezTo>
                      <a:cubicBezTo>
                        <a:pt x="169855" y="104528"/>
                        <a:pt x="155258" y="63391"/>
                        <a:pt x="140661" y="22586"/>
                      </a:cubicBezTo>
                      <a:cubicBezTo>
                        <a:pt x="136680" y="11307"/>
                        <a:pt x="131372" y="1686"/>
                        <a:pt x="117770" y="359"/>
                      </a:cubicBezTo>
                      <a:cubicBezTo>
                        <a:pt x="118102" y="3676"/>
                        <a:pt x="118102" y="6994"/>
                        <a:pt x="118434" y="10311"/>
                      </a:cubicBezTo>
                      <a:cubicBezTo>
                        <a:pt x="113126" y="7989"/>
                        <a:pt x="110140" y="2349"/>
                        <a:pt x="105164" y="27"/>
                      </a:cubicBezTo>
                      <a:cubicBezTo>
                        <a:pt x="90567" y="-636"/>
                        <a:pt x="87249" y="10975"/>
                        <a:pt x="83600" y="21259"/>
                      </a:cubicBezTo>
                      <a:cubicBezTo>
                        <a:pt x="74975" y="45145"/>
                        <a:pt x="66349" y="69362"/>
                        <a:pt x="57724" y="93580"/>
                      </a:cubicBezTo>
                      <a:cubicBezTo>
                        <a:pt x="47108" y="122774"/>
                        <a:pt x="38814" y="152963"/>
                        <a:pt x="21232" y="179171"/>
                      </a:cubicBezTo>
                      <a:cubicBezTo>
                        <a:pt x="8957" y="197748"/>
                        <a:pt x="663" y="217322"/>
                        <a:pt x="0" y="239549"/>
                      </a:cubicBezTo>
                      <a:cubicBezTo>
                        <a:pt x="0" y="252155"/>
                        <a:pt x="0" y="264430"/>
                        <a:pt x="0" y="277036"/>
                      </a:cubicBezTo>
                      <a:cubicBezTo>
                        <a:pt x="2654" y="305898"/>
                        <a:pt x="19573" y="325803"/>
                        <a:pt x="42464" y="340732"/>
                      </a:cubicBezTo>
                      <a:cubicBezTo>
                        <a:pt x="66349" y="356324"/>
                        <a:pt x="93221" y="355992"/>
                        <a:pt x="120092" y="354001"/>
                      </a:cubicBezTo>
                      <a:cubicBezTo>
                        <a:pt x="120424" y="354001"/>
                        <a:pt x="120424" y="353670"/>
                        <a:pt x="120756" y="353670"/>
                      </a:cubicBezTo>
                      <a:cubicBezTo>
                        <a:pt x="156253" y="352674"/>
                        <a:pt x="187769" y="341727"/>
                        <a:pt x="210328" y="312533"/>
                      </a:cubicBezTo>
                      <a:cubicBezTo>
                        <a:pt x="234545" y="280354"/>
                        <a:pt x="234877" y="233909"/>
                        <a:pt x="211655" y="195758"/>
                      </a:cubicBezTo>
                      <a:close/>
                    </a:path>
                  </a:pathLst>
                </a:custGeom>
                <a:solidFill>
                  <a:srgbClr val="D9E021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: Shape 12">
                  <a:extLst>
                    <a:ext uri="{FF2B5EF4-FFF2-40B4-BE49-F238E27FC236}">
                      <a16:creationId xmlns:a16="http://schemas.microsoft.com/office/drawing/2014/main" xmlns="" id="{A4A6FEB4-1F95-44AA-B286-52D1933D8B5C}"/>
                    </a:ext>
                  </a:extLst>
                </p:cNvPr>
                <p:cNvSpPr/>
                <p:nvPr/>
              </p:nvSpPr>
              <p:spPr>
                <a:xfrm>
                  <a:off x="4630981" y="4220164"/>
                  <a:ext cx="109477" cy="351652"/>
                </a:xfrm>
                <a:custGeom>
                  <a:avLst/>
                  <a:gdLst>
                    <a:gd name="connsiteX0" fmla="*/ 663 w 109476"/>
                    <a:gd name="connsiteY0" fmla="*/ 12275 h 351651"/>
                    <a:gd name="connsiteX1" fmla="*/ 0 w 109476"/>
                    <a:gd name="connsiteY1" fmla="*/ 0 h 351651"/>
                    <a:gd name="connsiteX2" fmla="*/ 22891 w 109476"/>
                    <a:gd name="connsiteY2" fmla="*/ 22227 h 351651"/>
                    <a:gd name="connsiteX3" fmla="*/ 67013 w 109476"/>
                    <a:gd name="connsiteY3" fmla="*/ 144974 h 351651"/>
                    <a:gd name="connsiteX4" fmla="*/ 93884 w 109476"/>
                    <a:gd name="connsiteY4" fmla="*/ 195399 h 351651"/>
                    <a:gd name="connsiteX5" fmla="*/ 92557 w 109476"/>
                    <a:gd name="connsiteY5" fmla="*/ 311511 h 351651"/>
                    <a:gd name="connsiteX6" fmla="*/ 663 w 109476"/>
                    <a:gd name="connsiteY6" fmla="*/ 352979 h 351651"/>
                    <a:gd name="connsiteX7" fmla="*/ 25544 w 109476"/>
                    <a:gd name="connsiteY7" fmla="*/ 278004 h 351651"/>
                    <a:gd name="connsiteX8" fmla="*/ 27535 w 109476"/>
                    <a:gd name="connsiteY8" fmla="*/ 218953 h 351651"/>
                    <a:gd name="connsiteX9" fmla="*/ 11943 w 109476"/>
                    <a:gd name="connsiteY9" fmla="*/ 60378 h 351651"/>
                    <a:gd name="connsiteX10" fmla="*/ 4976 w 109476"/>
                    <a:gd name="connsiteY10" fmla="*/ 21564 h 351651"/>
                    <a:gd name="connsiteX11" fmla="*/ 663 w 109476"/>
                    <a:gd name="connsiteY11" fmla="*/ 12275 h 3516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9476" h="351651">
                      <a:moveTo>
                        <a:pt x="663" y="12275"/>
                      </a:moveTo>
                      <a:cubicBezTo>
                        <a:pt x="332" y="8294"/>
                        <a:pt x="332" y="3981"/>
                        <a:pt x="0" y="0"/>
                      </a:cubicBezTo>
                      <a:cubicBezTo>
                        <a:pt x="13602" y="1327"/>
                        <a:pt x="18910" y="10948"/>
                        <a:pt x="22891" y="22227"/>
                      </a:cubicBezTo>
                      <a:cubicBezTo>
                        <a:pt x="37487" y="63364"/>
                        <a:pt x="52084" y="104169"/>
                        <a:pt x="67013" y="144974"/>
                      </a:cubicBezTo>
                      <a:cubicBezTo>
                        <a:pt x="73648" y="162888"/>
                        <a:pt x="83932" y="179143"/>
                        <a:pt x="93884" y="195399"/>
                      </a:cubicBezTo>
                      <a:cubicBezTo>
                        <a:pt x="117107" y="233550"/>
                        <a:pt x="116775" y="279995"/>
                        <a:pt x="92557" y="311511"/>
                      </a:cubicBezTo>
                      <a:cubicBezTo>
                        <a:pt x="69667" y="341700"/>
                        <a:pt x="37156" y="352316"/>
                        <a:pt x="663" y="352979"/>
                      </a:cubicBezTo>
                      <a:cubicBezTo>
                        <a:pt x="16587" y="330420"/>
                        <a:pt x="21564" y="304544"/>
                        <a:pt x="25544" y="278004"/>
                      </a:cubicBezTo>
                      <a:cubicBezTo>
                        <a:pt x="28199" y="258431"/>
                        <a:pt x="27535" y="238526"/>
                        <a:pt x="27535" y="218953"/>
                      </a:cubicBezTo>
                      <a:cubicBezTo>
                        <a:pt x="27867" y="165542"/>
                        <a:pt x="20568" y="112794"/>
                        <a:pt x="11943" y="60378"/>
                      </a:cubicBezTo>
                      <a:cubicBezTo>
                        <a:pt x="9952" y="47440"/>
                        <a:pt x="7298" y="34502"/>
                        <a:pt x="4976" y="21564"/>
                      </a:cubicBezTo>
                      <a:cubicBezTo>
                        <a:pt x="4313" y="17914"/>
                        <a:pt x="3981" y="14597"/>
                        <a:pt x="663" y="12275"/>
                      </a:cubicBezTo>
                      <a:close/>
                    </a:path>
                  </a:pathLst>
                </a:custGeom>
                <a:solidFill>
                  <a:srgbClr val="C2BB4A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" name="Freeform: Shape 13">
                  <a:extLst>
                    <a:ext uri="{FF2B5EF4-FFF2-40B4-BE49-F238E27FC236}">
                      <a16:creationId xmlns:a16="http://schemas.microsoft.com/office/drawing/2014/main" xmlns="" id="{CC1B9AA6-A156-460D-A370-DF0C4006E8E1}"/>
                    </a:ext>
                  </a:extLst>
                </p:cNvPr>
                <p:cNvSpPr/>
                <p:nvPr/>
              </p:nvSpPr>
              <p:spPr>
                <a:xfrm>
                  <a:off x="4561893" y="4124289"/>
                  <a:ext cx="109477" cy="109477"/>
                </a:xfrm>
                <a:custGeom>
                  <a:avLst/>
                  <a:gdLst>
                    <a:gd name="connsiteX0" fmla="*/ 63449 w 109476"/>
                    <a:gd name="connsiteY0" fmla="*/ 56397 h 109476"/>
                    <a:gd name="connsiteX1" fmla="*/ 111220 w 109476"/>
                    <a:gd name="connsiteY1" fmla="*/ 0 h 109476"/>
                    <a:gd name="connsiteX2" fmla="*/ 104917 w 109476"/>
                    <a:gd name="connsiteY2" fmla="*/ 0 h 109476"/>
                    <a:gd name="connsiteX3" fmla="*/ 104917 w 109476"/>
                    <a:gd name="connsiteY3" fmla="*/ 1659 h 109476"/>
                    <a:gd name="connsiteX4" fmla="*/ 94965 w 109476"/>
                    <a:gd name="connsiteY4" fmla="*/ 3649 h 109476"/>
                    <a:gd name="connsiteX5" fmla="*/ 52170 w 109476"/>
                    <a:gd name="connsiteY5" fmla="*/ 53743 h 109476"/>
                    <a:gd name="connsiteX6" fmla="*/ 7715 w 109476"/>
                    <a:gd name="connsiteY6" fmla="*/ 19905 h 109476"/>
                    <a:gd name="connsiteX7" fmla="*/ 85 w 109476"/>
                    <a:gd name="connsiteY7" fmla="*/ 23222 h 109476"/>
                    <a:gd name="connsiteX8" fmla="*/ 6388 w 109476"/>
                    <a:gd name="connsiteY8" fmla="*/ 29194 h 109476"/>
                    <a:gd name="connsiteX9" fmla="*/ 32265 w 109476"/>
                    <a:gd name="connsiteY9" fmla="*/ 42795 h 109476"/>
                    <a:gd name="connsiteX10" fmla="*/ 57146 w 109476"/>
                    <a:gd name="connsiteY10" fmla="*/ 97534 h 109476"/>
                    <a:gd name="connsiteX11" fmla="*/ 70084 w 109476"/>
                    <a:gd name="connsiteY11" fmla="*/ 108481 h 109476"/>
                    <a:gd name="connsiteX12" fmla="*/ 69420 w 109476"/>
                    <a:gd name="connsiteY12" fmla="*/ 96207 h 109476"/>
                    <a:gd name="connsiteX13" fmla="*/ 57477 w 109476"/>
                    <a:gd name="connsiteY13" fmla="*/ 67013 h 109476"/>
                    <a:gd name="connsiteX14" fmla="*/ 63449 w 109476"/>
                    <a:gd name="connsiteY14" fmla="*/ 56397 h 1094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9476" h="109476">
                      <a:moveTo>
                        <a:pt x="63449" y="56397"/>
                      </a:moveTo>
                      <a:cubicBezTo>
                        <a:pt x="91979" y="52084"/>
                        <a:pt x="110889" y="29526"/>
                        <a:pt x="111220" y="0"/>
                      </a:cubicBezTo>
                      <a:cubicBezTo>
                        <a:pt x="109230" y="0"/>
                        <a:pt x="106908" y="0"/>
                        <a:pt x="104917" y="0"/>
                      </a:cubicBezTo>
                      <a:cubicBezTo>
                        <a:pt x="104917" y="663"/>
                        <a:pt x="104917" y="1327"/>
                        <a:pt x="104917" y="1659"/>
                      </a:cubicBezTo>
                      <a:cubicBezTo>
                        <a:pt x="101600" y="1659"/>
                        <a:pt x="98282" y="2322"/>
                        <a:pt x="94965" y="3649"/>
                      </a:cubicBezTo>
                      <a:cubicBezTo>
                        <a:pt x="72406" y="13270"/>
                        <a:pt x="58141" y="29857"/>
                        <a:pt x="52170" y="53743"/>
                      </a:cubicBezTo>
                      <a:cubicBezTo>
                        <a:pt x="41554" y="36824"/>
                        <a:pt x="28615" y="23222"/>
                        <a:pt x="7715" y="19905"/>
                      </a:cubicBezTo>
                      <a:cubicBezTo>
                        <a:pt x="4398" y="19241"/>
                        <a:pt x="417" y="17583"/>
                        <a:pt x="85" y="23222"/>
                      </a:cubicBezTo>
                      <a:cubicBezTo>
                        <a:pt x="-578" y="28199"/>
                        <a:pt x="2739" y="28862"/>
                        <a:pt x="6388" y="29194"/>
                      </a:cubicBezTo>
                      <a:cubicBezTo>
                        <a:pt x="17004" y="30189"/>
                        <a:pt x="25298" y="35497"/>
                        <a:pt x="32265" y="42795"/>
                      </a:cubicBezTo>
                      <a:cubicBezTo>
                        <a:pt x="46530" y="58056"/>
                        <a:pt x="53828" y="76965"/>
                        <a:pt x="57146" y="97534"/>
                      </a:cubicBezTo>
                      <a:cubicBezTo>
                        <a:pt x="60131" y="102842"/>
                        <a:pt x="58141" y="113789"/>
                        <a:pt x="70084" y="108481"/>
                      </a:cubicBezTo>
                      <a:cubicBezTo>
                        <a:pt x="74728" y="104169"/>
                        <a:pt x="73401" y="100188"/>
                        <a:pt x="69420" y="96207"/>
                      </a:cubicBezTo>
                      <a:cubicBezTo>
                        <a:pt x="67430" y="85591"/>
                        <a:pt x="61790" y="76634"/>
                        <a:pt x="57477" y="67013"/>
                      </a:cubicBezTo>
                      <a:cubicBezTo>
                        <a:pt x="54160" y="59051"/>
                        <a:pt x="56482" y="57392"/>
                        <a:pt x="63449" y="56397"/>
                      </a:cubicBezTo>
                      <a:close/>
                    </a:path>
                  </a:pathLst>
                </a:custGeom>
                <a:solidFill>
                  <a:srgbClr val="48A267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aphic 220">
                <a:extLst>
                  <a:ext uri="{FF2B5EF4-FFF2-40B4-BE49-F238E27FC236}">
                    <a16:creationId xmlns:a16="http://schemas.microsoft.com/office/drawing/2014/main" xmlns="" id="{9FB38A41-B561-48E7-A10A-BB945627D260}"/>
                  </a:ext>
                </a:extLst>
              </p:cNvPr>
              <p:cNvGrpSpPr/>
              <p:nvPr/>
            </p:nvGrpSpPr>
            <p:grpSpPr>
              <a:xfrm>
                <a:off x="6445894" y="3362646"/>
                <a:ext cx="609786" cy="763104"/>
                <a:chOff x="5262562" y="2386012"/>
                <a:chExt cx="1666875" cy="2085975"/>
              </a:xfrm>
            </p:grpSpPr>
            <p:sp>
              <p:nvSpPr>
                <p:cNvPr id="13" name="Freeform: Shape 15">
                  <a:extLst>
                    <a:ext uri="{FF2B5EF4-FFF2-40B4-BE49-F238E27FC236}">
                      <a16:creationId xmlns:a16="http://schemas.microsoft.com/office/drawing/2014/main" xmlns="" id="{1736BFF0-32D8-4349-922C-CD68262820E4}"/>
                    </a:ext>
                  </a:extLst>
                </p:cNvPr>
                <p:cNvSpPr/>
                <p:nvPr/>
              </p:nvSpPr>
              <p:spPr>
                <a:xfrm>
                  <a:off x="5262562" y="2797492"/>
                  <a:ext cx="1657350" cy="1657350"/>
                </a:xfrm>
                <a:custGeom>
                  <a:avLst/>
                  <a:gdLst>
                    <a:gd name="connsiteX0" fmla="*/ 1663065 w 1657350"/>
                    <a:gd name="connsiteY0" fmla="*/ 831533 h 1657350"/>
                    <a:gd name="connsiteX1" fmla="*/ 831533 w 1657350"/>
                    <a:gd name="connsiteY1" fmla="*/ 1663065 h 1657350"/>
                    <a:gd name="connsiteX2" fmla="*/ 0 w 1657350"/>
                    <a:gd name="connsiteY2" fmla="*/ 831533 h 1657350"/>
                    <a:gd name="connsiteX3" fmla="*/ 831533 w 1657350"/>
                    <a:gd name="connsiteY3" fmla="*/ 0 h 1657350"/>
                    <a:gd name="connsiteX4" fmla="*/ 1663065 w 1657350"/>
                    <a:gd name="connsiteY4" fmla="*/ 831533 h 1657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57350" h="1657350">
                      <a:moveTo>
                        <a:pt x="1663065" y="831533"/>
                      </a:moveTo>
                      <a:cubicBezTo>
                        <a:pt x="1663065" y="1290775"/>
                        <a:pt x="1290775" y="1663065"/>
                        <a:pt x="831533" y="1663065"/>
                      </a:cubicBezTo>
                      <a:cubicBezTo>
                        <a:pt x="372290" y="1663065"/>
                        <a:pt x="0" y="1290775"/>
                        <a:pt x="0" y="831533"/>
                      </a:cubicBezTo>
                      <a:cubicBezTo>
                        <a:pt x="0" y="372290"/>
                        <a:pt x="372290" y="0"/>
                        <a:pt x="831533" y="0"/>
                      </a:cubicBezTo>
                      <a:cubicBezTo>
                        <a:pt x="1290775" y="0"/>
                        <a:pt x="1663065" y="372290"/>
                        <a:pt x="1663065" y="831533"/>
                      </a:cubicBezTo>
                      <a:close/>
                    </a:path>
                  </a:pathLst>
                </a:custGeom>
                <a:solidFill>
                  <a:srgbClr val="FAA93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: Shape 16">
                  <a:extLst>
                    <a:ext uri="{FF2B5EF4-FFF2-40B4-BE49-F238E27FC236}">
                      <a16:creationId xmlns:a16="http://schemas.microsoft.com/office/drawing/2014/main" xmlns="" id="{82156FF1-0CBB-491E-A910-82AC351D937E}"/>
                    </a:ext>
                  </a:extLst>
                </p:cNvPr>
                <p:cNvSpPr/>
                <p:nvPr/>
              </p:nvSpPr>
              <p:spPr>
                <a:xfrm>
                  <a:off x="5660707" y="3044189"/>
                  <a:ext cx="1257300" cy="1419225"/>
                </a:xfrm>
                <a:custGeom>
                  <a:avLst/>
                  <a:gdLst>
                    <a:gd name="connsiteX0" fmla="*/ 1014413 w 1257300"/>
                    <a:gd name="connsiteY0" fmla="*/ 0 h 1419225"/>
                    <a:gd name="connsiteX1" fmla="*/ 773430 w 1257300"/>
                    <a:gd name="connsiteY1" fmla="*/ 974407 h 1419225"/>
                    <a:gd name="connsiteX2" fmla="*/ 0 w 1257300"/>
                    <a:gd name="connsiteY2" fmla="*/ 1303973 h 1419225"/>
                    <a:gd name="connsiteX3" fmla="*/ 433388 w 1257300"/>
                    <a:gd name="connsiteY3" fmla="*/ 1425893 h 1419225"/>
                    <a:gd name="connsiteX4" fmla="*/ 1264920 w 1257300"/>
                    <a:gd name="connsiteY4" fmla="*/ 594360 h 1419225"/>
                    <a:gd name="connsiteX5" fmla="*/ 1014413 w 1257300"/>
                    <a:gd name="connsiteY5" fmla="*/ 0 h 1419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57300" h="1419225">
                      <a:moveTo>
                        <a:pt x="1014413" y="0"/>
                      </a:moveTo>
                      <a:cubicBezTo>
                        <a:pt x="1141095" y="285750"/>
                        <a:pt x="1054418" y="679132"/>
                        <a:pt x="773430" y="974407"/>
                      </a:cubicBezTo>
                      <a:cubicBezTo>
                        <a:pt x="549593" y="1209675"/>
                        <a:pt x="256222" y="1323975"/>
                        <a:pt x="0" y="1303973"/>
                      </a:cubicBezTo>
                      <a:cubicBezTo>
                        <a:pt x="125730" y="1381125"/>
                        <a:pt x="274320" y="1425893"/>
                        <a:pt x="433388" y="1425893"/>
                      </a:cubicBezTo>
                      <a:cubicBezTo>
                        <a:pt x="892493" y="1425893"/>
                        <a:pt x="1264920" y="1053465"/>
                        <a:pt x="1264920" y="594360"/>
                      </a:cubicBezTo>
                      <a:cubicBezTo>
                        <a:pt x="1263968" y="360998"/>
                        <a:pt x="1168718" y="150495"/>
                        <a:pt x="1014413" y="0"/>
                      </a:cubicBezTo>
                      <a:close/>
                    </a:path>
                  </a:pathLst>
                </a:custGeom>
                <a:solidFill>
                  <a:srgbClr val="F7931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: Shape 17">
                  <a:extLst>
                    <a:ext uri="{FF2B5EF4-FFF2-40B4-BE49-F238E27FC236}">
                      <a16:creationId xmlns:a16="http://schemas.microsoft.com/office/drawing/2014/main" xmlns="" id="{71708FA0-79AE-42B3-B1BC-2A6FD1364AC0}"/>
                    </a:ext>
                  </a:extLst>
                </p:cNvPr>
                <p:cNvSpPr/>
                <p:nvPr/>
              </p:nvSpPr>
              <p:spPr>
                <a:xfrm>
                  <a:off x="6091967" y="2386403"/>
                  <a:ext cx="733425" cy="495300"/>
                </a:xfrm>
                <a:custGeom>
                  <a:avLst/>
                  <a:gdLst>
                    <a:gd name="connsiteX0" fmla="*/ 2128 w 733425"/>
                    <a:gd name="connsiteY0" fmla="*/ 437759 h 495300"/>
                    <a:gd name="connsiteX1" fmla="*/ 99282 w 733425"/>
                    <a:gd name="connsiteY1" fmla="*/ 138674 h 495300"/>
                    <a:gd name="connsiteX2" fmla="*/ 268828 w 733425"/>
                    <a:gd name="connsiteY2" fmla="*/ 8181 h 495300"/>
                    <a:gd name="connsiteX3" fmla="*/ 305975 w 733425"/>
                    <a:gd name="connsiteY3" fmla="*/ 15801 h 495300"/>
                    <a:gd name="connsiteX4" fmla="*/ 286925 w 733425"/>
                    <a:gd name="connsiteY4" fmla="*/ 65331 h 495300"/>
                    <a:gd name="connsiteX5" fmla="*/ 89757 w 733425"/>
                    <a:gd name="connsiteY5" fmla="*/ 313934 h 495300"/>
                    <a:gd name="connsiteX6" fmla="*/ 347885 w 733425"/>
                    <a:gd name="connsiteY6" fmla="*/ 180584 h 495300"/>
                    <a:gd name="connsiteX7" fmla="*/ 420275 w 733425"/>
                    <a:gd name="connsiteY7" fmla="*/ 179631 h 495300"/>
                    <a:gd name="connsiteX8" fmla="*/ 732695 w 733425"/>
                    <a:gd name="connsiteY8" fmla="*/ 294884 h 495300"/>
                    <a:gd name="connsiteX9" fmla="*/ 735553 w 733425"/>
                    <a:gd name="connsiteY9" fmla="*/ 297741 h 495300"/>
                    <a:gd name="connsiteX10" fmla="*/ 732695 w 733425"/>
                    <a:gd name="connsiteY10" fmla="*/ 301551 h 495300"/>
                    <a:gd name="connsiteX11" fmla="*/ 109760 w 733425"/>
                    <a:gd name="connsiteY11" fmla="*/ 336794 h 495300"/>
                    <a:gd name="connsiteX12" fmla="*/ 78328 w 733425"/>
                    <a:gd name="connsiteY12" fmla="*/ 340604 h 495300"/>
                    <a:gd name="connsiteX13" fmla="*/ 63087 w 733425"/>
                    <a:gd name="connsiteY13" fmla="*/ 444426 h 495300"/>
                    <a:gd name="connsiteX14" fmla="*/ 59278 w 733425"/>
                    <a:gd name="connsiteY14" fmla="*/ 477764 h 495300"/>
                    <a:gd name="connsiteX15" fmla="*/ 25940 w 733425"/>
                    <a:gd name="connsiteY15" fmla="*/ 500624 h 495300"/>
                    <a:gd name="connsiteX16" fmla="*/ 222 w 733425"/>
                    <a:gd name="connsiteY16" fmla="*/ 475859 h 495300"/>
                    <a:gd name="connsiteX17" fmla="*/ 2128 w 733425"/>
                    <a:gd name="connsiteY17" fmla="*/ 437759 h 495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33425" h="495300">
                      <a:moveTo>
                        <a:pt x="2128" y="437759"/>
                      </a:moveTo>
                      <a:cubicBezTo>
                        <a:pt x="18320" y="332984"/>
                        <a:pt x="39275" y="229161"/>
                        <a:pt x="99282" y="138674"/>
                      </a:cubicBezTo>
                      <a:cubicBezTo>
                        <a:pt x="141193" y="75809"/>
                        <a:pt x="195485" y="30089"/>
                        <a:pt x="268828" y="8181"/>
                      </a:cubicBezTo>
                      <a:cubicBezTo>
                        <a:pt x="281210" y="4371"/>
                        <a:pt x="300260" y="-11821"/>
                        <a:pt x="305975" y="15801"/>
                      </a:cubicBezTo>
                      <a:cubicBezTo>
                        <a:pt x="309785" y="34851"/>
                        <a:pt x="315500" y="52949"/>
                        <a:pt x="286925" y="65331"/>
                      </a:cubicBezTo>
                      <a:cubicBezTo>
                        <a:pt x="177387" y="111051"/>
                        <a:pt x="125953" y="176774"/>
                        <a:pt x="89757" y="313934"/>
                      </a:cubicBezTo>
                      <a:cubicBezTo>
                        <a:pt x="170720" y="247259"/>
                        <a:pt x="254540" y="203444"/>
                        <a:pt x="347885" y="180584"/>
                      </a:cubicBezTo>
                      <a:cubicBezTo>
                        <a:pt x="371697" y="170106"/>
                        <a:pt x="396462" y="171059"/>
                        <a:pt x="420275" y="179631"/>
                      </a:cubicBezTo>
                      <a:cubicBezTo>
                        <a:pt x="528860" y="207254"/>
                        <a:pt x="626015" y="264404"/>
                        <a:pt x="732695" y="294884"/>
                      </a:cubicBezTo>
                      <a:cubicBezTo>
                        <a:pt x="733648" y="294884"/>
                        <a:pt x="735553" y="296789"/>
                        <a:pt x="735553" y="297741"/>
                      </a:cubicBezTo>
                      <a:cubicBezTo>
                        <a:pt x="735553" y="298694"/>
                        <a:pt x="733648" y="300599"/>
                        <a:pt x="732695" y="301551"/>
                      </a:cubicBezTo>
                      <a:cubicBezTo>
                        <a:pt x="526955" y="356796"/>
                        <a:pt x="320262" y="372036"/>
                        <a:pt x="109760" y="336794"/>
                      </a:cubicBezTo>
                      <a:cubicBezTo>
                        <a:pt x="98330" y="334889"/>
                        <a:pt x="87853" y="331079"/>
                        <a:pt x="78328" y="340604"/>
                      </a:cubicBezTo>
                      <a:cubicBezTo>
                        <a:pt x="73565" y="374894"/>
                        <a:pt x="67850" y="410136"/>
                        <a:pt x="63087" y="444426"/>
                      </a:cubicBezTo>
                      <a:cubicBezTo>
                        <a:pt x="62135" y="455856"/>
                        <a:pt x="59278" y="466334"/>
                        <a:pt x="59278" y="477764"/>
                      </a:cubicBezTo>
                      <a:cubicBezTo>
                        <a:pt x="59278" y="501576"/>
                        <a:pt x="42132" y="500624"/>
                        <a:pt x="25940" y="500624"/>
                      </a:cubicBezTo>
                      <a:cubicBezTo>
                        <a:pt x="8795" y="500624"/>
                        <a:pt x="-1682" y="495861"/>
                        <a:pt x="222" y="475859"/>
                      </a:cubicBezTo>
                      <a:cubicBezTo>
                        <a:pt x="3080" y="463476"/>
                        <a:pt x="2128" y="451094"/>
                        <a:pt x="2128" y="437759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aphic 225">
                <a:extLst>
                  <a:ext uri="{FF2B5EF4-FFF2-40B4-BE49-F238E27FC236}">
                    <a16:creationId xmlns:a16="http://schemas.microsoft.com/office/drawing/2014/main" xmlns="" id="{0EB174BB-F96A-4351-922F-F8A504B789FE}"/>
                  </a:ext>
                </a:extLst>
              </p:cNvPr>
              <p:cNvGrpSpPr/>
              <p:nvPr/>
            </p:nvGrpSpPr>
            <p:grpSpPr>
              <a:xfrm>
                <a:off x="6121854" y="2428562"/>
                <a:ext cx="705979" cy="791986"/>
                <a:chOff x="8270599" y="197160"/>
                <a:chExt cx="1876425" cy="2105025"/>
              </a:xfrm>
            </p:grpSpPr>
            <p:sp>
              <p:nvSpPr>
                <p:cNvPr id="17" name="Freeform: Shape 19">
                  <a:extLst>
                    <a:ext uri="{FF2B5EF4-FFF2-40B4-BE49-F238E27FC236}">
                      <a16:creationId xmlns:a16="http://schemas.microsoft.com/office/drawing/2014/main" xmlns="" id="{F29B309D-F952-4242-8110-4356537DA464}"/>
                    </a:ext>
                  </a:extLst>
                </p:cNvPr>
                <p:cNvSpPr/>
                <p:nvPr/>
              </p:nvSpPr>
              <p:spPr>
                <a:xfrm>
                  <a:off x="8270793" y="1478709"/>
                  <a:ext cx="838200" cy="800100"/>
                </a:xfrm>
                <a:custGeom>
                  <a:avLst/>
                  <a:gdLst>
                    <a:gd name="connsiteX0" fmla="*/ 743709 w 838200"/>
                    <a:gd name="connsiteY0" fmla="*/ 89099 h 800100"/>
                    <a:gd name="connsiteX1" fmla="*/ 482724 w 838200"/>
                    <a:gd name="connsiteY1" fmla="*/ 74811 h 800100"/>
                    <a:gd name="connsiteX2" fmla="*/ 425574 w 838200"/>
                    <a:gd name="connsiteY2" fmla="*/ 65286 h 800100"/>
                    <a:gd name="connsiteX3" fmla="*/ 181734 w 838200"/>
                    <a:gd name="connsiteY3" fmla="*/ 29091 h 800100"/>
                    <a:gd name="connsiteX4" fmla="*/ 1711 w 838200"/>
                    <a:gd name="connsiteY4" fmla="*/ 402471 h 800100"/>
                    <a:gd name="connsiteX5" fmla="*/ 459864 w 838200"/>
                    <a:gd name="connsiteY5" fmla="*/ 800616 h 800100"/>
                    <a:gd name="connsiteX6" fmla="*/ 846579 w 838200"/>
                    <a:gd name="connsiteY6" fmla="*/ 332939 h 800100"/>
                    <a:gd name="connsiteX7" fmla="*/ 743709 w 838200"/>
                    <a:gd name="connsiteY7" fmla="*/ 89099 h 800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38200" h="800100">
                      <a:moveTo>
                        <a:pt x="743709" y="89099"/>
                      </a:moveTo>
                      <a:cubicBezTo>
                        <a:pt x="609406" y="16709"/>
                        <a:pt x="581784" y="78621"/>
                        <a:pt x="482724" y="74811"/>
                      </a:cubicBezTo>
                      <a:lnTo>
                        <a:pt x="425574" y="65286"/>
                      </a:lnTo>
                      <a:cubicBezTo>
                        <a:pt x="332229" y="36711"/>
                        <a:pt x="336039" y="-42346"/>
                        <a:pt x="181734" y="29091"/>
                      </a:cubicBezTo>
                      <a:cubicBezTo>
                        <a:pt x="43621" y="112911"/>
                        <a:pt x="-10671" y="252929"/>
                        <a:pt x="1711" y="402471"/>
                      </a:cubicBezTo>
                      <a:cubicBezTo>
                        <a:pt x="21714" y="641549"/>
                        <a:pt x="226501" y="819666"/>
                        <a:pt x="459864" y="800616"/>
                      </a:cubicBezTo>
                      <a:cubicBezTo>
                        <a:pt x="693226" y="781566"/>
                        <a:pt x="853246" y="589161"/>
                        <a:pt x="846579" y="332939"/>
                      </a:cubicBezTo>
                      <a:cubicBezTo>
                        <a:pt x="842769" y="193874"/>
                        <a:pt x="808479" y="132914"/>
                        <a:pt x="743709" y="89099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" name="Freeform: Shape 20">
                  <a:extLst>
                    <a:ext uri="{FF2B5EF4-FFF2-40B4-BE49-F238E27FC236}">
                      <a16:creationId xmlns:a16="http://schemas.microsoft.com/office/drawing/2014/main" xmlns="" id="{733646EE-1E3B-4489-9735-1F286D08E621}"/>
                    </a:ext>
                  </a:extLst>
                </p:cNvPr>
                <p:cNvSpPr/>
                <p:nvPr/>
              </p:nvSpPr>
              <p:spPr>
                <a:xfrm>
                  <a:off x="8679222" y="1541138"/>
                  <a:ext cx="438150" cy="733425"/>
                </a:xfrm>
                <a:custGeom>
                  <a:avLst/>
                  <a:gdLst>
                    <a:gd name="connsiteX0" fmla="*/ 431482 w 438150"/>
                    <a:gd name="connsiteY0" fmla="*/ 417195 h 733425"/>
                    <a:gd name="connsiteX1" fmla="*/ 140970 w 438150"/>
                    <a:gd name="connsiteY1" fmla="*/ 722947 h 733425"/>
                    <a:gd name="connsiteX2" fmla="*/ 0 w 438150"/>
                    <a:gd name="connsiteY2" fmla="*/ 737235 h 733425"/>
                    <a:gd name="connsiteX3" fmla="*/ 261938 w 438150"/>
                    <a:gd name="connsiteY3" fmla="*/ 367665 h 733425"/>
                    <a:gd name="connsiteX4" fmla="*/ 293370 w 438150"/>
                    <a:gd name="connsiteY4" fmla="*/ 134302 h 733425"/>
                    <a:gd name="connsiteX5" fmla="*/ 275273 w 438150"/>
                    <a:gd name="connsiteY5" fmla="*/ 0 h 733425"/>
                    <a:gd name="connsiteX6" fmla="*/ 340995 w 438150"/>
                    <a:gd name="connsiteY6" fmla="*/ 30480 h 733425"/>
                    <a:gd name="connsiteX7" fmla="*/ 431482 w 438150"/>
                    <a:gd name="connsiteY7" fmla="*/ 417195 h 733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38150" h="733425">
                      <a:moveTo>
                        <a:pt x="431482" y="417195"/>
                      </a:moveTo>
                      <a:cubicBezTo>
                        <a:pt x="388620" y="569595"/>
                        <a:pt x="294323" y="675322"/>
                        <a:pt x="140970" y="722947"/>
                      </a:cubicBezTo>
                      <a:cubicBezTo>
                        <a:pt x="95250" y="737235"/>
                        <a:pt x="47625" y="740093"/>
                        <a:pt x="0" y="737235"/>
                      </a:cubicBezTo>
                      <a:cubicBezTo>
                        <a:pt x="145733" y="653415"/>
                        <a:pt x="222885" y="531495"/>
                        <a:pt x="261938" y="367665"/>
                      </a:cubicBezTo>
                      <a:cubicBezTo>
                        <a:pt x="280988" y="287655"/>
                        <a:pt x="292417" y="220980"/>
                        <a:pt x="293370" y="134302"/>
                      </a:cubicBezTo>
                      <a:cubicBezTo>
                        <a:pt x="294323" y="105727"/>
                        <a:pt x="292417" y="80010"/>
                        <a:pt x="275273" y="0"/>
                      </a:cubicBezTo>
                      <a:cubicBezTo>
                        <a:pt x="291465" y="6667"/>
                        <a:pt x="324803" y="23813"/>
                        <a:pt x="340995" y="30480"/>
                      </a:cubicBezTo>
                      <a:cubicBezTo>
                        <a:pt x="408623" y="71438"/>
                        <a:pt x="463867" y="185738"/>
                        <a:pt x="431482" y="417195"/>
                      </a:cubicBezTo>
                      <a:close/>
                    </a:path>
                  </a:pathLst>
                </a:custGeom>
                <a:solidFill>
                  <a:srgbClr val="CD4E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Freeform: Shape 21">
                  <a:extLst>
                    <a:ext uri="{FF2B5EF4-FFF2-40B4-BE49-F238E27FC236}">
                      <a16:creationId xmlns:a16="http://schemas.microsoft.com/office/drawing/2014/main" xmlns="" id="{F25A7F41-73DD-4911-BD0A-DFABC317CB10}"/>
                    </a:ext>
                  </a:extLst>
                </p:cNvPr>
                <p:cNvSpPr/>
                <p:nvPr/>
              </p:nvSpPr>
              <p:spPr>
                <a:xfrm>
                  <a:off x="9295101" y="1516109"/>
                  <a:ext cx="838200" cy="781050"/>
                </a:xfrm>
                <a:custGeom>
                  <a:avLst/>
                  <a:gdLst>
                    <a:gd name="connsiteX0" fmla="*/ 677615 w 838200"/>
                    <a:gd name="connsiteY0" fmla="*/ 13598 h 781050"/>
                    <a:gd name="connsiteX1" fmla="*/ 420440 w 838200"/>
                    <a:gd name="connsiteY1" fmla="*/ 56461 h 781050"/>
                    <a:gd name="connsiteX2" fmla="*/ 362338 w 838200"/>
                    <a:gd name="connsiteY2" fmla="*/ 60271 h 781050"/>
                    <a:gd name="connsiteX3" fmla="*/ 116593 w 838200"/>
                    <a:gd name="connsiteY3" fmla="*/ 78368 h 781050"/>
                    <a:gd name="connsiteX4" fmla="*/ 21343 w 838200"/>
                    <a:gd name="connsiteY4" fmla="*/ 481276 h 781050"/>
                    <a:gd name="connsiteX5" fmla="*/ 554743 w 838200"/>
                    <a:gd name="connsiteY5" fmla="*/ 770836 h 781050"/>
                    <a:gd name="connsiteX6" fmla="*/ 830968 w 838200"/>
                    <a:gd name="connsiteY6" fmla="*/ 230768 h 781050"/>
                    <a:gd name="connsiteX7" fmla="*/ 677615 w 838200"/>
                    <a:gd name="connsiteY7" fmla="*/ 13598 h 781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38200" h="781050">
                      <a:moveTo>
                        <a:pt x="677615" y="13598"/>
                      </a:moveTo>
                      <a:cubicBezTo>
                        <a:pt x="530931" y="-28312"/>
                        <a:pt x="517595" y="38363"/>
                        <a:pt x="420440" y="56461"/>
                      </a:cubicBezTo>
                      <a:lnTo>
                        <a:pt x="362338" y="60271"/>
                      </a:lnTo>
                      <a:cubicBezTo>
                        <a:pt x="264231" y="52651"/>
                        <a:pt x="251848" y="-25454"/>
                        <a:pt x="116593" y="78368"/>
                      </a:cubicBezTo>
                      <a:cubicBezTo>
                        <a:pt x="-565" y="189811"/>
                        <a:pt x="-23425" y="338401"/>
                        <a:pt x="21343" y="481276"/>
                      </a:cubicBezTo>
                      <a:cubicBezTo>
                        <a:pt x="91828" y="709876"/>
                        <a:pt x="330906" y="839416"/>
                        <a:pt x="554743" y="770836"/>
                      </a:cubicBezTo>
                      <a:cubicBezTo>
                        <a:pt x="778581" y="702256"/>
                        <a:pt x="892881" y="479371"/>
                        <a:pt x="830968" y="230768"/>
                      </a:cubicBezTo>
                      <a:cubicBezTo>
                        <a:pt x="796678" y="94561"/>
                        <a:pt x="750006" y="42173"/>
                        <a:pt x="677615" y="13598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Freeform: Shape 22">
                  <a:extLst>
                    <a:ext uri="{FF2B5EF4-FFF2-40B4-BE49-F238E27FC236}">
                      <a16:creationId xmlns:a16="http://schemas.microsoft.com/office/drawing/2014/main" xmlns="" id="{F3BC0D6D-C1A2-41FD-8559-FD8BDA62ECCF}"/>
                    </a:ext>
                  </a:extLst>
                </p:cNvPr>
                <p:cNvSpPr/>
                <p:nvPr/>
              </p:nvSpPr>
              <p:spPr>
                <a:xfrm>
                  <a:off x="9799362" y="1517325"/>
                  <a:ext cx="342900" cy="771525"/>
                </a:xfrm>
                <a:custGeom>
                  <a:avLst/>
                  <a:gdLst>
                    <a:gd name="connsiteX0" fmla="*/ 351472 w 342900"/>
                    <a:gd name="connsiteY0" fmla="*/ 373380 h 771525"/>
                    <a:gd name="connsiteX1" fmla="*/ 134303 w 342900"/>
                    <a:gd name="connsiteY1" fmla="*/ 735330 h 771525"/>
                    <a:gd name="connsiteX2" fmla="*/ 0 w 342900"/>
                    <a:gd name="connsiteY2" fmla="*/ 780097 h 771525"/>
                    <a:gd name="connsiteX3" fmla="*/ 175260 w 342900"/>
                    <a:gd name="connsiteY3" fmla="*/ 361950 h 771525"/>
                    <a:gd name="connsiteX4" fmla="*/ 155258 w 342900"/>
                    <a:gd name="connsiteY4" fmla="*/ 126682 h 771525"/>
                    <a:gd name="connsiteX5" fmla="*/ 108585 w 342900"/>
                    <a:gd name="connsiteY5" fmla="*/ 0 h 771525"/>
                    <a:gd name="connsiteX6" fmla="*/ 179070 w 342900"/>
                    <a:gd name="connsiteY6" fmla="*/ 15240 h 771525"/>
                    <a:gd name="connsiteX7" fmla="*/ 351472 w 342900"/>
                    <a:gd name="connsiteY7" fmla="*/ 373380 h 771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42900" h="771525">
                      <a:moveTo>
                        <a:pt x="351472" y="373380"/>
                      </a:moveTo>
                      <a:cubicBezTo>
                        <a:pt x="341947" y="531495"/>
                        <a:pt x="274320" y="655320"/>
                        <a:pt x="134303" y="735330"/>
                      </a:cubicBezTo>
                      <a:cubicBezTo>
                        <a:pt x="92392" y="759143"/>
                        <a:pt x="46672" y="772477"/>
                        <a:pt x="0" y="780097"/>
                      </a:cubicBezTo>
                      <a:cubicBezTo>
                        <a:pt x="124778" y="666750"/>
                        <a:pt x="173355" y="530543"/>
                        <a:pt x="175260" y="361950"/>
                      </a:cubicBezTo>
                      <a:cubicBezTo>
                        <a:pt x="176213" y="280035"/>
                        <a:pt x="172403" y="211455"/>
                        <a:pt x="155258" y="126682"/>
                      </a:cubicBezTo>
                      <a:cubicBezTo>
                        <a:pt x="149542" y="99060"/>
                        <a:pt x="141922" y="74295"/>
                        <a:pt x="108585" y="0"/>
                      </a:cubicBezTo>
                      <a:cubicBezTo>
                        <a:pt x="125730" y="3810"/>
                        <a:pt x="162878" y="12382"/>
                        <a:pt x="179070" y="15240"/>
                      </a:cubicBezTo>
                      <a:cubicBezTo>
                        <a:pt x="254317" y="40957"/>
                        <a:pt x="332422" y="140017"/>
                        <a:pt x="351472" y="373380"/>
                      </a:cubicBezTo>
                      <a:close/>
                    </a:path>
                  </a:pathLst>
                </a:custGeom>
                <a:solidFill>
                  <a:srgbClr val="CD4E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3">
                  <a:extLst>
                    <a:ext uri="{FF2B5EF4-FFF2-40B4-BE49-F238E27FC236}">
                      <a16:creationId xmlns:a16="http://schemas.microsoft.com/office/drawing/2014/main" xmlns="" id="{C5C6D689-D46B-4067-8FDC-85146780C13A}"/>
                    </a:ext>
                  </a:extLst>
                </p:cNvPr>
                <p:cNvSpPr/>
                <p:nvPr/>
              </p:nvSpPr>
              <p:spPr>
                <a:xfrm>
                  <a:off x="8915997" y="1038449"/>
                  <a:ext cx="619125" cy="590550"/>
                </a:xfrm>
                <a:custGeom>
                  <a:avLst/>
                  <a:gdLst>
                    <a:gd name="connsiteX0" fmla="*/ 569039 w 619125"/>
                    <a:gd name="connsiteY0" fmla="*/ 109306 h 590550"/>
                    <a:gd name="connsiteX1" fmla="*/ 381397 w 619125"/>
                    <a:gd name="connsiteY1" fmla="*/ 74063 h 590550"/>
                    <a:gd name="connsiteX2" fmla="*/ 340439 w 619125"/>
                    <a:gd name="connsiteY2" fmla="*/ 61681 h 590550"/>
                    <a:gd name="connsiteX3" fmla="*/ 167084 w 619125"/>
                    <a:gd name="connsiteY3" fmla="*/ 12151 h 590550"/>
                    <a:gd name="connsiteX4" fmla="*/ 397 w 619125"/>
                    <a:gd name="connsiteY4" fmla="*/ 265516 h 590550"/>
                    <a:gd name="connsiteX5" fmla="*/ 294719 w 619125"/>
                    <a:gd name="connsiteY5" fmla="*/ 597938 h 590550"/>
                    <a:gd name="connsiteX6" fmla="*/ 620474 w 619125"/>
                    <a:gd name="connsiteY6" fmla="*/ 295996 h 590550"/>
                    <a:gd name="connsiteX7" fmla="*/ 569039 w 619125"/>
                    <a:gd name="connsiteY7" fmla="*/ 109306 h 590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9125" h="590550">
                      <a:moveTo>
                        <a:pt x="569039" y="109306"/>
                      </a:moveTo>
                      <a:cubicBezTo>
                        <a:pt x="478552" y="43583"/>
                        <a:pt x="451882" y="86446"/>
                        <a:pt x="381397" y="74063"/>
                      </a:cubicBezTo>
                      <a:lnTo>
                        <a:pt x="340439" y="61681"/>
                      </a:lnTo>
                      <a:cubicBezTo>
                        <a:pt x="274717" y="32153"/>
                        <a:pt x="285194" y="-24997"/>
                        <a:pt x="167084" y="12151"/>
                      </a:cubicBezTo>
                      <a:cubicBezTo>
                        <a:pt x="58499" y="59776"/>
                        <a:pt x="6112" y="155978"/>
                        <a:pt x="397" y="265516"/>
                      </a:cubicBezTo>
                      <a:cubicBezTo>
                        <a:pt x="-8176" y="440776"/>
                        <a:pt x="123269" y="589366"/>
                        <a:pt x="294719" y="597938"/>
                      </a:cubicBezTo>
                      <a:cubicBezTo>
                        <a:pt x="466169" y="606511"/>
                        <a:pt x="600472" y="481733"/>
                        <a:pt x="620474" y="295996"/>
                      </a:cubicBezTo>
                      <a:cubicBezTo>
                        <a:pt x="630952" y="195031"/>
                        <a:pt x="611902" y="147406"/>
                        <a:pt x="569039" y="109306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: Shape 24">
                  <a:extLst>
                    <a:ext uri="{FF2B5EF4-FFF2-40B4-BE49-F238E27FC236}">
                      <a16:creationId xmlns:a16="http://schemas.microsoft.com/office/drawing/2014/main" xmlns="" id="{CB93B020-73E1-476E-8E99-F24498BFC1FF}"/>
                    </a:ext>
                  </a:extLst>
                </p:cNvPr>
                <p:cNvSpPr/>
                <p:nvPr/>
              </p:nvSpPr>
              <p:spPr>
                <a:xfrm>
                  <a:off x="9173569" y="1122037"/>
                  <a:ext cx="361950" cy="514350"/>
                </a:xfrm>
                <a:custGeom>
                  <a:avLst/>
                  <a:gdLst>
                    <a:gd name="connsiteX0" fmla="*/ 343852 w 361950"/>
                    <a:gd name="connsiteY0" fmla="*/ 318135 h 514350"/>
                    <a:gd name="connsiteX1" fmla="*/ 103822 w 361950"/>
                    <a:gd name="connsiteY1" fmla="*/ 512445 h 514350"/>
                    <a:gd name="connsiteX2" fmla="*/ 0 w 361950"/>
                    <a:gd name="connsiteY2" fmla="*/ 509588 h 514350"/>
                    <a:gd name="connsiteX3" fmla="*/ 225742 w 361950"/>
                    <a:gd name="connsiteY3" fmla="*/ 265748 h 514350"/>
                    <a:gd name="connsiteX4" fmla="*/ 271463 w 361950"/>
                    <a:gd name="connsiteY4" fmla="*/ 99060 h 514350"/>
                    <a:gd name="connsiteX5" fmla="*/ 271463 w 361950"/>
                    <a:gd name="connsiteY5" fmla="*/ 0 h 514350"/>
                    <a:gd name="connsiteX6" fmla="*/ 316230 w 361950"/>
                    <a:gd name="connsiteY6" fmla="*/ 28575 h 514350"/>
                    <a:gd name="connsiteX7" fmla="*/ 343852 w 361950"/>
                    <a:gd name="connsiteY7" fmla="*/ 318135 h 514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1950" h="514350">
                      <a:moveTo>
                        <a:pt x="343852" y="318135"/>
                      </a:moveTo>
                      <a:cubicBezTo>
                        <a:pt x="298132" y="424815"/>
                        <a:pt x="220027" y="492443"/>
                        <a:pt x="103822" y="512445"/>
                      </a:cubicBezTo>
                      <a:cubicBezTo>
                        <a:pt x="69532" y="518160"/>
                        <a:pt x="34290" y="516255"/>
                        <a:pt x="0" y="509588"/>
                      </a:cubicBezTo>
                      <a:cubicBezTo>
                        <a:pt x="114300" y="462915"/>
                        <a:pt x="181927" y="381000"/>
                        <a:pt x="225742" y="265748"/>
                      </a:cubicBezTo>
                      <a:cubicBezTo>
                        <a:pt x="246697" y="209550"/>
                        <a:pt x="261938" y="161925"/>
                        <a:pt x="271463" y="99060"/>
                      </a:cubicBezTo>
                      <a:cubicBezTo>
                        <a:pt x="274320" y="78105"/>
                        <a:pt x="275272" y="60008"/>
                        <a:pt x="271463" y="0"/>
                      </a:cubicBezTo>
                      <a:cubicBezTo>
                        <a:pt x="281940" y="6668"/>
                        <a:pt x="305753" y="21908"/>
                        <a:pt x="316230" y="28575"/>
                      </a:cubicBezTo>
                      <a:cubicBezTo>
                        <a:pt x="360045" y="65723"/>
                        <a:pt x="389572" y="153352"/>
                        <a:pt x="343852" y="318135"/>
                      </a:cubicBezTo>
                      <a:close/>
                    </a:path>
                  </a:pathLst>
                </a:custGeom>
                <a:solidFill>
                  <a:srgbClr val="CD4E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: Shape 25">
                  <a:extLst>
                    <a:ext uri="{FF2B5EF4-FFF2-40B4-BE49-F238E27FC236}">
                      <a16:creationId xmlns:a16="http://schemas.microsoft.com/office/drawing/2014/main" xmlns="" id="{5E0E9D01-3C24-48DF-8D2E-9346D8FABCC6}"/>
                    </a:ext>
                  </a:extLst>
                </p:cNvPr>
                <p:cNvSpPr/>
                <p:nvPr/>
              </p:nvSpPr>
              <p:spPr>
                <a:xfrm>
                  <a:off x="8721948" y="197122"/>
                  <a:ext cx="1000125" cy="1438275"/>
                </a:xfrm>
                <a:custGeom>
                  <a:avLst/>
                  <a:gdLst>
                    <a:gd name="connsiteX0" fmla="*/ 954541 w 1000125"/>
                    <a:gd name="connsiteY0" fmla="*/ 1300200 h 1438275"/>
                    <a:gd name="connsiteX1" fmla="*/ 764994 w 1000125"/>
                    <a:gd name="connsiteY1" fmla="*/ 640118 h 1438275"/>
                    <a:gd name="connsiteX2" fmla="*/ 686889 w 1000125"/>
                    <a:gd name="connsiteY2" fmla="*/ 551535 h 1438275"/>
                    <a:gd name="connsiteX3" fmla="*/ 558301 w 1000125"/>
                    <a:gd name="connsiteY3" fmla="*/ 434378 h 1438275"/>
                    <a:gd name="connsiteX4" fmla="*/ 477339 w 1000125"/>
                    <a:gd name="connsiteY4" fmla="*/ 410565 h 1438275"/>
                    <a:gd name="connsiteX5" fmla="*/ 533536 w 1000125"/>
                    <a:gd name="connsiteY5" fmla="*/ 521055 h 1438275"/>
                    <a:gd name="connsiteX6" fmla="*/ 596401 w 1000125"/>
                    <a:gd name="connsiteY6" fmla="*/ 820140 h 1438275"/>
                    <a:gd name="connsiteX7" fmla="*/ 596401 w 1000125"/>
                    <a:gd name="connsiteY7" fmla="*/ 935393 h 1438275"/>
                    <a:gd name="connsiteX8" fmla="*/ 567826 w 1000125"/>
                    <a:gd name="connsiteY8" fmla="*/ 968730 h 1438275"/>
                    <a:gd name="connsiteX9" fmla="*/ 545919 w 1000125"/>
                    <a:gd name="connsiteY9" fmla="*/ 931583 h 1438275"/>
                    <a:gd name="connsiteX10" fmla="*/ 547824 w 1000125"/>
                    <a:gd name="connsiteY10" fmla="*/ 880148 h 1438275"/>
                    <a:gd name="connsiteX11" fmla="*/ 488769 w 1000125"/>
                    <a:gd name="connsiteY11" fmla="*/ 556298 h 1438275"/>
                    <a:gd name="connsiteX12" fmla="*/ 437334 w 1000125"/>
                    <a:gd name="connsiteY12" fmla="*/ 452475 h 1438275"/>
                    <a:gd name="connsiteX13" fmla="*/ 345894 w 1000125"/>
                    <a:gd name="connsiteY13" fmla="*/ 512483 h 1438275"/>
                    <a:gd name="connsiteX14" fmla="*/ 136344 w 1000125"/>
                    <a:gd name="connsiteY14" fmla="*/ 816330 h 1438275"/>
                    <a:gd name="connsiteX15" fmla="*/ 76336 w 1000125"/>
                    <a:gd name="connsiteY15" fmla="*/ 1021118 h 1438275"/>
                    <a:gd name="connsiteX16" fmla="*/ 58239 w 1000125"/>
                    <a:gd name="connsiteY16" fmla="*/ 1309725 h 1438275"/>
                    <a:gd name="connsiteX17" fmla="*/ 29664 w 1000125"/>
                    <a:gd name="connsiteY17" fmla="*/ 1443075 h 1438275"/>
                    <a:gd name="connsiteX18" fmla="*/ 1089 w 1000125"/>
                    <a:gd name="connsiteY18" fmla="*/ 1345920 h 1438275"/>
                    <a:gd name="connsiteX19" fmla="*/ 9661 w 1000125"/>
                    <a:gd name="connsiteY19" fmla="*/ 1103985 h 1438275"/>
                    <a:gd name="connsiteX20" fmla="*/ 43951 w 1000125"/>
                    <a:gd name="connsiteY20" fmla="*/ 905865 h 1438275"/>
                    <a:gd name="connsiteX21" fmla="*/ 303031 w 1000125"/>
                    <a:gd name="connsiteY21" fmla="*/ 471525 h 1438275"/>
                    <a:gd name="connsiteX22" fmla="*/ 419236 w 1000125"/>
                    <a:gd name="connsiteY22" fmla="*/ 368655 h 1438275"/>
                    <a:gd name="connsiteX23" fmla="*/ 458289 w 1000125"/>
                    <a:gd name="connsiteY23" fmla="*/ 334365 h 1438275"/>
                    <a:gd name="connsiteX24" fmla="*/ 475434 w 1000125"/>
                    <a:gd name="connsiteY24" fmla="*/ 36233 h 1438275"/>
                    <a:gd name="connsiteX25" fmla="*/ 510676 w 1000125"/>
                    <a:gd name="connsiteY25" fmla="*/ 38 h 1438275"/>
                    <a:gd name="connsiteX26" fmla="*/ 544014 w 1000125"/>
                    <a:gd name="connsiteY26" fmla="*/ 42900 h 1438275"/>
                    <a:gd name="connsiteX27" fmla="*/ 530679 w 1000125"/>
                    <a:gd name="connsiteY27" fmla="*/ 286740 h 1438275"/>
                    <a:gd name="connsiteX28" fmla="*/ 589734 w 1000125"/>
                    <a:gd name="connsiteY28" fmla="*/ 383895 h 1438275"/>
                    <a:gd name="connsiteX29" fmla="*/ 750706 w 1000125"/>
                    <a:gd name="connsiteY29" fmla="*/ 536295 h 1438275"/>
                    <a:gd name="connsiteX30" fmla="*/ 789759 w 1000125"/>
                    <a:gd name="connsiteY30" fmla="*/ 584873 h 1438275"/>
                    <a:gd name="connsiteX31" fmla="*/ 891676 w 1000125"/>
                    <a:gd name="connsiteY31" fmla="*/ 777278 h 1438275"/>
                    <a:gd name="connsiteX32" fmla="*/ 993594 w 1000125"/>
                    <a:gd name="connsiteY32" fmla="*/ 1185900 h 1438275"/>
                    <a:gd name="connsiteX33" fmla="*/ 1001214 w 1000125"/>
                    <a:gd name="connsiteY33" fmla="*/ 1403070 h 1438275"/>
                    <a:gd name="connsiteX34" fmla="*/ 972639 w 1000125"/>
                    <a:gd name="connsiteY34" fmla="*/ 1440218 h 1438275"/>
                    <a:gd name="connsiteX35" fmla="*/ 956446 w 1000125"/>
                    <a:gd name="connsiteY35" fmla="*/ 1394498 h 1438275"/>
                    <a:gd name="connsiteX36" fmla="*/ 954541 w 1000125"/>
                    <a:gd name="connsiteY36" fmla="*/ 1300200 h 1438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l="l" t="t" r="r" b="b"/>
                  <a:pathLst>
                    <a:path w="1000125" h="1438275">
                      <a:moveTo>
                        <a:pt x="954541" y="1300200"/>
                      </a:moveTo>
                      <a:cubicBezTo>
                        <a:pt x="952636" y="1052550"/>
                        <a:pt x="903106" y="853478"/>
                        <a:pt x="764994" y="640118"/>
                      </a:cubicBezTo>
                      <a:cubicBezTo>
                        <a:pt x="733561" y="604875"/>
                        <a:pt x="709749" y="572490"/>
                        <a:pt x="686889" y="551535"/>
                      </a:cubicBezTo>
                      <a:cubicBezTo>
                        <a:pt x="644026" y="512483"/>
                        <a:pt x="606879" y="466763"/>
                        <a:pt x="558301" y="434378"/>
                      </a:cubicBezTo>
                      <a:cubicBezTo>
                        <a:pt x="526869" y="408660"/>
                        <a:pt x="506866" y="390563"/>
                        <a:pt x="477339" y="410565"/>
                      </a:cubicBezTo>
                      <a:cubicBezTo>
                        <a:pt x="501151" y="444855"/>
                        <a:pt x="513534" y="484860"/>
                        <a:pt x="533536" y="521055"/>
                      </a:cubicBezTo>
                      <a:cubicBezTo>
                        <a:pt x="573541" y="616305"/>
                        <a:pt x="590686" y="714413"/>
                        <a:pt x="596401" y="820140"/>
                      </a:cubicBezTo>
                      <a:cubicBezTo>
                        <a:pt x="598306" y="871575"/>
                        <a:pt x="604021" y="897293"/>
                        <a:pt x="596401" y="935393"/>
                      </a:cubicBezTo>
                      <a:cubicBezTo>
                        <a:pt x="593544" y="952538"/>
                        <a:pt x="592591" y="973493"/>
                        <a:pt x="567826" y="968730"/>
                      </a:cubicBezTo>
                      <a:cubicBezTo>
                        <a:pt x="549729" y="965873"/>
                        <a:pt x="545919" y="947775"/>
                        <a:pt x="545919" y="931583"/>
                      </a:cubicBezTo>
                      <a:cubicBezTo>
                        <a:pt x="545919" y="914438"/>
                        <a:pt x="545919" y="897293"/>
                        <a:pt x="547824" y="880148"/>
                      </a:cubicBezTo>
                      <a:cubicBezTo>
                        <a:pt x="542109" y="769658"/>
                        <a:pt x="527821" y="661073"/>
                        <a:pt x="488769" y="556298"/>
                      </a:cubicBezTo>
                      <a:cubicBezTo>
                        <a:pt x="474481" y="520103"/>
                        <a:pt x="456384" y="485813"/>
                        <a:pt x="437334" y="452475"/>
                      </a:cubicBezTo>
                      <a:cubicBezTo>
                        <a:pt x="421141" y="431520"/>
                        <a:pt x="359229" y="500100"/>
                        <a:pt x="345894" y="512483"/>
                      </a:cubicBezTo>
                      <a:cubicBezTo>
                        <a:pt x="263026" y="600113"/>
                        <a:pt x="189684" y="705840"/>
                        <a:pt x="136344" y="816330"/>
                      </a:cubicBezTo>
                      <a:cubicBezTo>
                        <a:pt x="107769" y="883005"/>
                        <a:pt x="89671" y="949680"/>
                        <a:pt x="76336" y="1021118"/>
                      </a:cubicBezTo>
                      <a:cubicBezTo>
                        <a:pt x="61096" y="1095413"/>
                        <a:pt x="62049" y="1269720"/>
                        <a:pt x="58239" y="1309725"/>
                      </a:cubicBezTo>
                      <a:cubicBezTo>
                        <a:pt x="51571" y="1352588"/>
                        <a:pt x="66811" y="1437360"/>
                        <a:pt x="29664" y="1443075"/>
                      </a:cubicBezTo>
                      <a:cubicBezTo>
                        <a:pt x="-6531" y="1444028"/>
                        <a:pt x="136" y="1383068"/>
                        <a:pt x="1089" y="1345920"/>
                      </a:cubicBezTo>
                      <a:cubicBezTo>
                        <a:pt x="2041" y="1313535"/>
                        <a:pt x="-2721" y="1153515"/>
                        <a:pt x="9661" y="1103985"/>
                      </a:cubicBezTo>
                      <a:cubicBezTo>
                        <a:pt x="15376" y="1044930"/>
                        <a:pt x="26806" y="962063"/>
                        <a:pt x="43951" y="905865"/>
                      </a:cubicBezTo>
                      <a:cubicBezTo>
                        <a:pt x="99196" y="742035"/>
                        <a:pt x="186826" y="599160"/>
                        <a:pt x="303031" y="471525"/>
                      </a:cubicBezTo>
                      <a:cubicBezTo>
                        <a:pt x="336369" y="435330"/>
                        <a:pt x="368754" y="406755"/>
                        <a:pt x="419236" y="368655"/>
                      </a:cubicBezTo>
                      <a:cubicBezTo>
                        <a:pt x="433524" y="358178"/>
                        <a:pt x="448764" y="350558"/>
                        <a:pt x="458289" y="334365"/>
                      </a:cubicBezTo>
                      <a:cubicBezTo>
                        <a:pt x="457336" y="284835"/>
                        <a:pt x="472576" y="50520"/>
                        <a:pt x="475434" y="36233"/>
                      </a:cubicBezTo>
                      <a:cubicBezTo>
                        <a:pt x="478291" y="16230"/>
                        <a:pt x="486864" y="-915"/>
                        <a:pt x="510676" y="38"/>
                      </a:cubicBezTo>
                      <a:cubicBezTo>
                        <a:pt x="536394" y="990"/>
                        <a:pt x="544966" y="19088"/>
                        <a:pt x="544014" y="42900"/>
                      </a:cubicBezTo>
                      <a:cubicBezTo>
                        <a:pt x="541156" y="108623"/>
                        <a:pt x="530679" y="271500"/>
                        <a:pt x="530679" y="286740"/>
                      </a:cubicBezTo>
                      <a:cubicBezTo>
                        <a:pt x="523059" y="335318"/>
                        <a:pt x="554491" y="361035"/>
                        <a:pt x="589734" y="383895"/>
                      </a:cubicBezTo>
                      <a:cubicBezTo>
                        <a:pt x="650694" y="426758"/>
                        <a:pt x="704034" y="478193"/>
                        <a:pt x="750706" y="536295"/>
                      </a:cubicBezTo>
                      <a:cubicBezTo>
                        <a:pt x="760231" y="548678"/>
                        <a:pt x="776424" y="562965"/>
                        <a:pt x="789759" y="584873"/>
                      </a:cubicBezTo>
                      <a:cubicBezTo>
                        <a:pt x="827859" y="652500"/>
                        <a:pt x="859291" y="706793"/>
                        <a:pt x="891676" y="777278"/>
                      </a:cubicBezTo>
                      <a:cubicBezTo>
                        <a:pt x="951684" y="906818"/>
                        <a:pt x="982164" y="1043978"/>
                        <a:pt x="993594" y="1185900"/>
                      </a:cubicBezTo>
                      <a:cubicBezTo>
                        <a:pt x="994546" y="1200188"/>
                        <a:pt x="1001214" y="1371638"/>
                        <a:pt x="1001214" y="1403070"/>
                      </a:cubicBezTo>
                      <a:cubicBezTo>
                        <a:pt x="1001214" y="1418310"/>
                        <a:pt x="994546" y="1449743"/>
                        <a:pt x="972639" y="1440218"/>
                      </a:cubicBezTo>
                      <a:cubicBezTo>
                        <a:pt x="948826" y="1436408"/>
                        <a:pt x="953589" y="1413548"/>
                        <a:pt x="956446" y="1394498"/>
                      </a:cubicBezTo>
                      <a:cubicBezTo>
                        <a:pt x="954541" y="1360208"/>
                        <a:pt x="954541" y="1331633"/>
                        <a:pt x="954541" y="1300200"/>
                      </a:cubicBezTo>
                      <a:close/>
                    </a:path>
                  </a:pathLst>
                </a:custGeom>
                <a:solidFill>
                  <a:srgbClr val="44B58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26">
                <a:extLst>
                  <a:ext uri="{FF2B5EF4-FFF2-40B4-BE49-F238E27FC236}">
                    <a16:creationId xmlns:a16="http://schemas.microsoft.com/office/drawing/2014/main" xmlns="" id="{6807D344-C400-4B15-8190-9FE1AE2BD61F}"/>
                  </a:ext>
                </a:extLst>
              </p:cNvPr>
              <p:cNvGrpSpPr/>
              <p:nvPr/>
            </p:nvGrpSpPr>
            <p:grpSpPr>
              <a:xfrm rot="20060053">
                <a:off x="5592517" y="2341851"/>
                <a:ext cx="803368" cy="1669965"/>
                <a:chOff x="1583158" y="1040918"/>
                <a:chExt cx="1865369" cy="3877549"/>
              </a:xfrm>
            </p:grpSpPr>
            <p:sp>
              <p:nvSpPr>
                <p:cNvPr id="25" name="Freeform: Shape 27">
                  <a:extLst>
                    <a:ext uri="{FF2B5EF4-FFF2-40B4-BE49-F238E27FC236}">
                      <a16:creationId xmlns:a16="http://schemas.microsoft.com/office/drawing/2014/main" xmlns="" id="{B900E97F-8C94-46A4-804D-4946C8E7184B}"/>
                    </a:ext>
                  </a:extLst>
                </p:cNvPr>
                <p:cNvSpPr/>
                <p:nvPr/>
              </p:nvSpPr>
              <p:spPr>
                <a:xfrm rot="20351037">
                  <a:off x="1714783" y="3481939"/>
                  <a:ext cx="1641760" cy="1436528"/>
                </a:xfrm>
                <a:custGeom>
                  <a:avLst/>
                  <a:gdLst>
                    <a:gd name="connsiteX0" fmla="*/ 904455 w 1641760"/>
                    <a:gd name="connsiteY0" fmla="*/ 23137 h 1436528"/>
                    <a:gd name="connsiteX1" fmla="*/ 1113846 w 1641760"/>
                    <a:gd name="connsiteY1" fmla="*/ 102745 h 1436528"/>
                    <a:gd name="connsiteX2" fmla="*/ 1113791 w 1641760"/>
                    <a:gd name="connsiteY2" fmla="*/ 106680 h 1436528"/>
                    <a:gd name="connsiteX3" fmla="*/ 1157726 w 1641760"/>
                    <a:gd name="connsiteY3" fmla="*/ 148589 h 1436528"/>
                    <a:gd name="connsiteX4" fmla="*/ 1435198 w 1641760"/>
                    <a:gd name="connsiteY4" fmla="*/ 335884 h 1436528"/>
                    <a:gd name="connsiteX5" fmla="*/ 1613243 w 1641760"/>
                    <a:gd name="connsiteY5" fmla="*/ 844585 h 1436528"/>
                    <a:gd name="connsiteX6" fmla="*/ 1106855 w 1641760"/>
                    <a:gd name="connsiteY6" fmla="*/ 1274668 h 1436528"/>
                    <a:gd name="connsiteX7" fmla="*/ 748451 w 1641760"/>
                    <a:gd name="connsiteY7" fmla="*/ 1281604 h 1436528"/>
                    <a:gd name="connsiteX8" fmla="*/ 459418 w 1641760"/>
                    <a:gd name="connsiteY8" fmla="*/ 1436528 h 1436528"/>
                    <a:gd name="connsiteX9" fmla="*/ 54769 w 1641760"/>
                    <a:gd name="connsiteY9" fmla="*/ 648040 h 1436528"/>
                    <a:gd name="connsiteX10" fmla="*/ 443231 w 1641760"/>
                    <a:gd name="connsiteY10" fmla="*/ 5227 h 1436528"/>
                    <a:gd name="connsiteX11" fmla="*/ 810884 w 1641760"/>
                    <a:gd name="connsiteY11" fmla="*/ 30664 h 1436528"/>
                    <a:gd name="connsiteX12" fmla="*/ 902796 w 1641760"/>
                    <a:gd name="connsiteY12" fmla="*/ 26038 h 1436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641760" h="1436528">
                      <a:moveTo>
                        <a:pt x="904455" y="23137"/>
                      </a:moveTo>
                      <a:lnTo>
                        <a:pt x="1113846" y="102745"/>
                      </a:lnTo>
                      <a:lnTo>
                        <a:pt x="1113791" y="106680"/>
                      </a:lnTo>
                      <a:cubicBezTo>
                        <a:pt x="1118994" y="122577"/>
                        <a:pt x="1134602" y="135872"/>
                        <a:pt x="1157726" y="148589"/>
                      </a:cubicBezTo>
                      <a:cubicBezTo>
                        <a:pt x="1254841" y="201772"/>
                        <a:pt x="1351957" y="259578"/>
                        <a:pt x="1435198" y="335884"/>
                      </a:cubicBezTo>
                      <a:cubicBezTo>
                        <a:pt x="1585495" y="474621"/>
                        <a:pt x="1696484" y="631856"/>
                        <a:pt x="1613243" y="844585"/>
                      </a:cubicBezTo>
                      <a:cubicBezTo>
                        <a:pt x="1523065" y="1075813"/>
                        <a:pt x="1377390" y="1253857"/>
                        <a:pt x="1106855" y="1274668"/>
                      </a:cubicBezTo>
                      <a:cubicBezTo>
                        <a:pt x="988928" y="1283917"/>
                        <a:pt x="868690" y="1272355"/>
                        <a:pt x="748451" y="1281604"/>
                      </a:cubicBezTo>
                      <a:cubicBezTo>
                        <a:pt x="637462" y="1290853"/>
                        <a:pt x="510288" y="1283917"/>
                        <a:pt x="459418" y="1436528"/>
                      </a:cubicBezTo>
                      <a:cubicBezTo>
                        <a:pt x="373863" y="1145181"/>
                        <a:pt x="179632" y="913953"/>
                        <a:pt x="54769" y="648040"/>
                      </a:cubicBezTo>
                      <a:cubicBezTo>
                        <a:pt x="-97842" y="319697"/>
                        <a:pt x="80205" y="30664"/>
                        <a:pt x="443231" y="5227"/>
                      </a:cubicBezTo>
                      <a:cubicBezTo>
                        <a:pt x="565783" y="-4022"/>
                        <a:pt x="690645" y="-4022"/>
                        <a:pt x="810884" y="30664"/>
                      </a:cubicBezTo>
                      <a:cubicBezTo>
                        <a:pt x="855973" y="43381"/>
                        <a:pt x="884877" y="41646"/>
                        <a:pt x="902796" y="26038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625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8">
                  <a:extLst>
                    <a:ext uri="{FF2B5EF4-FFF2-40B4-BE49-F238E27FC236}">
                      <a16:creationId xmlns:a16="http://schemas.microsoft.com/office/drawing/2014/main" xmlns="" id="{6E91F570-3F66-4F1B-8D10-DDD60F45AEAC}"/>
                    </a:ext>
                  </a:extLst>
                </p:cNvPr>
                <p:cNvSpPr/>
                <p:nvPr/>
              </p:nvSpPr>
              <p:spPr>
                <a:xfrm rot="20351037">
                  <a:off x="1583158" y="1040918"/>
                  <a:ext cx="1865369" cy="2446103"/>
                </a:xfrm>
                <a:custGeom>
                  <a:avLst/>
                  <a:gdLst>
                    <a:gd name="connsiteX0" fmla="*/ 1456632 w 1865369"/>
                    <a:gd name="connsiteY0" fmla="*/ 13187 h 2446103"/>
                    <a:gd name="connsiteX1" fmla="*/ 1516751 w 1865369"/>
                    <a:gd name="connsiteY1" fmla="*/ 175046 h 2446103"/>
                    <a:gd name="connsiteX2" fmla="*/ 1401137 w 1865369"/>
                    <a:gd name="connsiteY2" fmla="*/ 561197 h 2446103"/>
                    <a:gd name="connsiteX3" fmla="*/ 1442758 w 1865369"/>
                    <a:gd name="connsiteY3" fmla="*/ 697620 h 2446103"/>
                    <a:gd name="connsiteX4" fmla="*/ 1456632 w 1865369"/>
                    <a:gd name="connsiteY4" fmla="*/ 861793 h 2446103"/>
                    <a:gd name="connsiteX5" fmla="*/ 1401137 w 1865369"/>
                    <a:gd name="connsiteY5" fmla="*/ 901101 h 2446103"/>
                    <a:gd name="connsiteX6" fmla="*/ 917873 w 1865369"/>
                    <a:gd name="connsiteY6" fmla="*/ 1423675 h 2446103"/>
                    <a:gd name="connsiteX7" fmla="*/ 524786 w 1865369"/>
                    <a:gd name="connsiteY7" fmla="*/ 2297715 h 2446103"/>
                    <a:gd name="connsiteX8" fmla="*/ 631151 w 1865369"/>
                    <a:gd name="connsiteY8" fmla="*/ 2223723 h 2446103"/>
                    <a:gd name="connsiteX9" fmla="*/ 964118 w 1865369"/>
                    <a:gd name="connsiteY9" fmla="*/ 1610971 h 2446103"/>
                    <a:gd name="connsiteX10" fmla="*/ 1070483 w 1865369"/>
                    <a:gd name="connsiteY10" fmla="*/ 1280314 h 2446103"/>
                    <a:gd name="connsiteX11" fmla="*/ 1223093 w 1865369"/>
                    <a:gd name="connsiteY11" fmla="*/ 1217884 h 2446103"/>
                    <a:gd name="connsiteX12" fmla="*/ 1327144 w 1865369"/>
                    <a:gd name="connsiteY12" fmla="*/ 1194761 h 2446103"/>
                    <a:gd name="connsiteX13" fmla="*/ 1671675 w 1865369"/>
                    <a:gd name="connsiteY13" fmla="*/ 1007465 h 2446103"/>
                    <a:gd name="connsiteX14" fmla="*/ 1842783 w 1865369"/>
                    <a:gd name="connsiteY14" fmla="*/ 1000530 h 2446103"/>
                    <a:gd name="connsiteX15" fmla="*/ 1810411 w 1865369"/>
                    <a:gd name="connsiteY15" fmla="*/ 1180887 h 2446103"/>
                    <a:gd name="connsiteX16" fmla="*/ 1599993 w 1865369"/>
                    <a:gd name="connsiteY16" fmla="*/ 1456047 h 2446103"/>
                    <a:gd name="connsiteX17" fmla="*/ 1609242 w 1865369"/>
                    <a:gd name="connsiteY17" fmla="*/ 1599408 h 2446103"/>
                    <a:gd name="connsiteX18" fmla="*/ 1581494 w 1865369"/>
                    <a:gd name="connsiteY18" fmla="*/ 1775141 h 2446103"/>
                    <a:gd name="connsiteX19" fmla="*/ 1368765 w 1865369"/>
                    <a:gd name="connsiteY19" fmla="*/ 1830635 h 2446103"/>
                    <a:gd name="connsiteX20" fmla="*/ 568718 w 1865369"/>
                    <a:gd name="connsiteY20" fmla="*/ 2392520 h 2446103"/>
                    <a:gd name="connsiteX21" fmla="*/ 550581 w 1865369"/>
                    <a:gd name="connsiteY21" fmla="*/ 2423989 h 2446103"/>
                    <a:gd name="connsiteX22" fmla="*/ 550275 w 1865369"/>
                    <a:gd name="connsiteY22" fmla="*/ 2446103 h 2446103"/>
                    <a:gd name="connsiteX23" fmla="*/ 340884 w 1865369"/>
                    <a:gd name="connsiteY23" fmla="*/ 2366495 h 2446103"/>
                    <a:gd name="connsiteX24" fmla="*/ 358518 w 1865369"/>
                    <a:gd name="connsiteY24" fmla="*/ 2335652 h 2446103"/>
                    <a:gd name="connsiteX25" fmla="*/ 365238 w 1865369"/>
                    <a:gd name="connsiteY25" fmla="*/ 2281531 h 2446103"/>
                    <a:gd name="connsiteX26" fmla="*/ 108576 w 1865369"/>
                    <a:gd name="connsiteY26" fmla="*/ 1213259 h 2446103"/>
                    <a:gd name="connsiteX27" fmla="*/ 11461 w 1865369"/>
                    <a:gd name="connsiteY27" fmla="*/ 1030588 h 2446103"/>
                    <a:gd name="connsiteX28" fmla="*/ 90078 w 1865369"/>
                    <a:gd name="connsiteY28" fmla="*/ 921912 h 2446103"/>
                    <a:gd name="connsiteX29" fmla="*/ 201068 w 1865369"/>
                    <a:gd name="connsiteY29" fmla="*/ 806299 h 2446103"/>
                    <a:gd name="connsiteX30" fmla="*/ 226501 w 1865369"/>
                    <a:gd name="connsiteY30" fmla="*/ 403963 h 2446103"/>
                    <a:gd name="connsiteX31" fmla="*/ 305119 w 1865369"/>
                    <a:gd name="connsiteY31" fmla="*/ 299909 h 2446103"/>
                    <a:gd name="connsiteX32" fmla="*/ 416108 w 1865369"/>
                    <a:gd name="connsiteY32" fmla="*/ 369277 h 2446103"/>
                    <a:gd name="connsiteX33" fmla="*/ 573343 w 1865369"/>
                    <a:gd name="connsiteY33" fmla="*/ 764678 h 2446103"/>
                    <a:gd name="connsiteX34" fmla="*/ 684332 w 1865369"/>
                    <a:gd name="connsiteY34" fmla="*/ 873353 h 2446103"/>
                    <a:gd name="connsiteX35" fmla="*/ 744451 w 1865369"/>
                    <a:gd name="connsiteY35" fmla="*/ 975093 h 2446103"/>
                    <a:gd name="connsiteX36" fmla="*/ 617277 w 1865369"/>
                    <a:gd name="connsiteY36" fmla="*/ 1282627 h 2446103"/>
                    <a:gd name="connsiteX37" fmla="*/ 439231 w 1865369"/>
                    <a:gd name="connsiteY37" fmla="*/ 2140481 h 2446103"/>
                    <a:gd name="connsiteX38" fmla="*/ 478540 w 1865369"/>
                    <a:gd name="connsiteY38" fmla="*/ 2212163 h 2446103"/>
                    <a:gd name="connsiteX39" fmla="*/ 809195 w 1865369"/>
                    <a:gd name="connsiteY39" fmla="*/ 727681 h 2446103"/>
                    <a:gd name="connsiteX40" fmla="*/ 804570 w 1865369"/>
                    <a:gd name="connsiteY40" fmla="*/ 577382 h 2446103"/>
                    <a:gd name="connsiteX41" fmla="*/ 927122 w 1865369"/>
                    <a:gd name="connsiteY41" fmla="*/ 461768 h 2446103"/>
                    <a:gd name="connsiteX42" fmla="*/ 1010364 w 1865369"/>
                    <a:gd name="connsiteY42" fmla="*/ 397025 h 2446103"/>
                    <a:gd name="connsiteX43" fmla="*/ 1292461 w 1865369"/>
                    <a:gd name="connsiteY43" fmla="*/ 64057 h 2446103"/>
                    <a:gd name="connsiteX44" fmla="*/ 1456632 w 1865369"/>
                    <a:gd name="connsiteY44" fmla="*/ 13187 h 2446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1865369" h="2446103">
                      <a:moveTo>
                        <a:pt x="1456632" y="13187"/>
                      </a:moveTo>
                      <a:cubicBezTo>
                        <a:pt x="1519064" y="47872"/>
                        <a:pt x="1523689" y="112616"/>
                        <a:pt x="1516751" y="175046"/>
                      </a:cubicBezTo>
                      <a:cubicBezTo>
                        <a:pt x="1505191" y="311472"/>
                        <a:pt x="1456632" y="436335"/>
                        <a:pt x="1401137" y="561197"/>
                      </a:cubicBezTo>
                      <a:cubicBezTo>
                        <a:pt x="1373390" y="623628"/>
                        <a:pt x="1368765" y="662937"/>
                        <a:pt x="1442758" y="697620"/>
                      </a:cubicBezTo>
                      <a:cubicBezTo>
                        <a:pt x="1528313" y="736930"/>
                        <a:pt x="1523689" y="801674"/>
                        <a:pt x="1456632" y="861793"/>
                      </a:cubicBezTo>
                      <a:cubicBezTo>
                        <a:pt x="1440447" y="877978"/>
                        <a:pt x="1421949" y="894165"/>
                        <a:pt x="1401137" y="901101"/>
                      </a:cubicBezTo>
                      <a:cubicBezTo>
                        <a:pt x="1158349" y="1000530"/>
                        <a:pt x="1031173" y="1204010"/>
                        <a:pt x="917873" y="1423675"/>
                      </a:cubicBezTo>
                      <a:cubicBezTo>
                        <a:pt x="774512" y="1705773"/>
                        <a:pt x="642711" y="1990184"/>
                        <a:pt x="524786" y="2297715"/>
                      </a:cubicBezTo>
                      <a:cubicBezTo>
                        <a:pt x="582592" y="2290780"/>
                        <a:pt x="605714" y="2251470"/>
                        <a:pt x="631151" y="2223723"/>
                      </a:cubicBezTo>
                      <a:cubicBezTo>
                        <a:pt x="793010" y="2047990"/>
                        <a:pt x="899375" y="1839885"/>
                        <a:pt x="964118" y="1610971"/>
                      </a:cubicBezTo>
                      <a:cubicBezTo>
                        <a:pt x="994177" y="1499981"/>
                        <a:pt x="1017299" y="1384368"/>
                        <a:pt x="1070483" y="1280314"/>
                      </a:cubicBezTo>
                      <a:cubicBezTo>
                        <a:pt x="1100541" y="1217884"/>
                        <a:pt x="1139851" y="1162389"/>
                        <a:pt x="1223093" y="1217884"/>
                      </a:cubicBezTo>
                      <a:cubicBezTo>
                        <a:pt x="1264714" y="1245631"/>
                        <a:pt x="1294773" y="1213259"/>
                        <a:pt x="1327144" y="1194761"/>
                      </a:cubicBezTo>
                      <a:cubicBezTo>
                        <a:pt x="1438133" y="1127704"/>
                        <a:pt x="1549123" y="1053711"/>
                        <a:pt x="1671675" y="1007465"/>
                      </a:cubicBezTo>
                      <a:cubicBezTo>
                        <a:pt x="1727169" y="986656"/>
                        <a:pt x="1794224" y="945035"/>
                        <a:pt x="1842783" y="1000530"/>
                      </a:cubicBezTo>
                      <a:cubicBezTo>
                        <a:pt x="1895964" y="1060649"/>
                        <a:pt x="1842783" y="1125393"/>
                        <a:pt x="1810411" y="1180887"/>
                      </a:cubicBezTo>
                      <a:cubicBezTo>
                        <a:pt x="1752603" y="1282628"/>
                        <a:pt x="1680923" y="1372805"/>
                        <a:pt x="1599993" y="1456047"/>
                      </a:cubicBezTo>
                      <a:cubicBezTo>
                        <a:pt x="1546812" y="1511541"/>
                        <a:pt x="1537562" y="1548538"/>
                        <a:pt x="1609242" y="1599408"/>
                      </a:cubicBezTo>
                      <a:cubicBezTo>
                        <a:pt x="1710982" y="1673401"/>
                        <a:pt x="1699422" y="1731209"/>
                        <a:pt x="1581494" y="1775141"/>
                      </a:cubicBezTo>
                      <a:cubicBezTo>
                        <a:pt x="1512126" y="1800577"/>
                        <a:pt x="1440447" y="1819075"/>
                        <a:pt x="1368765" y="1830635"/>
                      </a:cubicBezTo>
                      <a:cubicBezTo>
                        <a:pt x="1005739" y="1881506"/>
                        <a:pt x="781447" y="2128920"/>
                        <a:pt x="568718" y="2392520"/>
                      </a:cubicBezTo>
                      <a:cubicBezTo>
                        <a:pt x="559469" y="2404082"/>
                        <a:pt x="553544" y="2414487"/>
                        <a:pt x="550581" y="2423989"/>
                      </a:cubicBezTo>
                      <a:lnTo>
                        <a:pt x="550275" y="2446103"/>
                      </a:lnTo>
                      <a:lnTo>
                        <a:pt x="340884" y="2366495"/>
                      </a:lnTo>
                      <a:lnTo>
                        <a:pt x="358518" y="2335652"/>
                      </a:lnTo>
                      <a:cubicBezTo>
                        <a:pt x="362637" y="2320984"/>
                        <a:pt x="364660" y="2302919"/>
                        <a:pt x="365238" y="2281531"/>
                      </a:cubicBezTo>
                      <a:cubicBezTo>
                        <a:pt x="381425" y="1900004"/>
                        <a:pt x="339804" y="1534664"/>
                        <a:pt x="108576" y="1213259"/>
                      </a:cubicBezTo>
                      <a:cubicBezTo>
                        <a:pt x="69267" y="1157765"/>
                        <a:pt x="39208" y="1093021"/>
                        <a:pt x="11461" y="1030588"/>
                      </a:cubicBezTo>
                      <a:cubicBezTo>
                        <a:pt x="-18600" y="958909"/>
                        <a:pt x="11461" y="910350"/>
                        <a:pt x="90078" y="921912"/>
                      </a:cubicBezTo>
                      <a:cubicBezTo>
                        <a:pt x="194129" y="938097"/>
                        <a:pt x="205692" y="889540"/>
                        <a:pt x="201068" y="806299"/>
                      </a:cubicBezTo>
                      <a:cubicBezTo>
                        <a:pt x="196443" y="672187"/>
                        <a:pt x="191818" y="535761"/>
                        <a:pt x="226501" y="403963"/>
                      </a:cubicBezTo>
                      <a:cubicBezTo>
                        <a:pt x="238064" y="357717"/>
                        <a:pt x="249624" y="309158"/>
                        <a:pt x="305119" y="299909"/>
                      </a:cubicBezTo>
                      <a:cubicBezTo>
                        <a:pt x="358302" y="290660"/>
                        <a:pt x="390674" y="329970"/>
                        <a:pt x="416108" y="369277"/>
                      </a:cubicBezTo>
                      <a:cubicBezTo>
                        <a:pt x="494725" y="489516"/>
                        <a:pt x="534035" y="628252"/>
                        <a:pt x="573343" y="764678"/>
                      </a:cubicBezTo>
                      <a:cubicBezTo>
                        <a:pt x="589530" y="824797"/>
                        <a:pt x="605714" y="871042"/>
                        <a:pt x="684332" y="873353"/>
                      </a:cubicBezTo>
                      <a:cubicBezTo>
                        <a:pt x="746764" y="875667"/>
                        <a:pt x="753700" y="924223"/>
                        <a:pt x="744451" y="975093"/>
                      </a:cubicBezTo>
                      <a:cubicBezTo>
                        <a:pt x="725953" y="1088396"/>
                        <a:pt x="672772" y="1185512"/>
                        <a:pt x="617277" y="1282627"/>
                      </a:cubicBezTo>
                      <a:cubicBezTo>
                        <a:pt x="464667" y="1548538"/>
                        <a:pt x="423046" y="1839885"/>
                        <a:pt x="439231" y="2140481"/>
                      </a:cubicBezTo>
                      <a:cubicBezTo>
                        <a:pt x="439231" y="2158979"/>
                        <a:pt x="436920" y="2184415"/>
                        <a:pt x="478540" y="2212163"/>
                      </a:cubicBezTo>
                      <a:cubicBezTo>
                        <a:pt x="661209" y="1726584"/>
                        <a:pt x="903999" y="1266440"/>
                        <a:pt x="809195" y="727681"/>
                      </a:cubicBezTo>
                      <a:cubicBezTo>
                        <a:pt x="799946" y="679122"/>
                        <a:pt x="799946" y="628252"/>
                        <a:pt x="804570" y="577382"/>
                      </a:cubicBezTo>
                      <a:cubicBezTo>
                        <a:pt x="809195" y="503389"/>
                        <a:pt x="790697" y="403963"/>
                        <a:pt x="927122" y="461768"/>
                      </a:cubicBezTo>
                      <a:cubicBezTo>
                        <a:pt x="973367" y="480267"/>
                        <a:pt x="989552" y="427085"/>
                        <a:pt x="1010364" y="397025"/>
                      </a:cubicBezTo>
                      <a:cubicBezTo>
                        <a:pt x="1095917" y="276786"/>
                        <a:pt x="1181472" y="158861"/>
                        <a:pt x="1292461" y="64057"/>
                      </a:cubicBezTo>
                      <a:cubicBezTo>
                        <a:pt x="1338707" y="24749"/>
                        <a:pt x="1387263" y="-23810"/>
                        <a:pt x="1456632" y="13187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7" name="Group 29">
                <a:extLst>
                  <a:ext uri="{FF2B5EF4-FFF2-40B4-BE49-F238E27FC236}">
                    <a16:creationId xmlns:a16="http://schemas.microsoft.com/office/drawing/2014/main" xmlns="" id="{63DDFD60-D672-42F5-97B9-3B600C23AB89}"/>
                  </a:ext>
                </a:extLst>
              </p:cNvPr>
              <p:cNvGrpSpPr/>
              <p:nvPr/>
            </p:nvGrpSpPr>
            <p:grpSpPr>
              <a:xfrm>
                <a:off x="4874515" y="3307227"/>
                <a:ext cx="606969" cy="1242613"/>
                <a:chOff x="7528445" y="2305877"/>
                <a:chExt cx="561155" cy="1148822"/>
              </a:xfrm>
            </p:grpSpPr>
            <p:sp>
              <p:nvSpPr>
                <p:cNvPr id="28" name="Freeform: Shape 30">
                  <a:extLst>
                    <a:ext uri="{FF2B5EF4-FFF2-40B4-BE49-F238E27FC236}">
                      <a16:creationId xmlns:a16="http://schemas.microsoft.com/office/drawing/2014/main" xmlns="" id="{AA4FF9AA-ACE5-41C7-8CFB-FABEE58FF7CF}"/>
                    </a:ext>
                  </a:extLst>
                </p:cNvPr>
                <p:cNvSpPr/>
                <p:nvPr/>
              </p:nvSpPr>
              <p:spPr>
                <a:xfrm>
                  <a:off x="7534623" y="2338366"/>
                  <a:ext cx="554977" cy="1116333"/>
                </a:xfrm>
                <a:custGeom>
                  <a:avLst/>
                  <a:gdLst>
                    <a:gd name="connsiteX0" fmla="*/ 241208 w 288620"/>
                    <a:gd name="connsiteY0" fmla="*/ 327965 h 580557"/>
                    <a:gd name="connsiteX1" fmla="*/ 214668 w 288620"/>
                    <a:gd name="connsiteY1" fmla="*/ 286496 h 580557"/>
                    <a:gd name="connsiteX2" fmla="*/ 190119 w 288620"/>
                    <a:gd name="connsiteY2" fmla="*/ 214175 h 580557"/>
                    <a:gd name="connsiteX3" fmla="*/ 160925 w 288620"/>
                    <a:gd name="connsiteY3" fmla="*/ 131239 h 580557"/>
                    <a:gd name="connsiteX4" fmla="*/ 128414 w 288620"/>
                    <a:gd name="connsiteY4" fmla="*/ 83467 h 580557"/>
                    <a:gd name="connsiteX5" fmla="*/ 85287 w 288620"/>
                    <a:gd name="connsiteY5" fmla="*/ 69202 h 580557"/>
                    <a:gd name="connsiteX6" fmla="*/ 79316 w 288620"/>
                    <a:gd name="connsiteY6" fmla="*/ 62899 h 580557"/>
                    <a:gd name="connsiteX7" fmla="*/ 78984 w 288620"/>
                    <a:gd name="connsiteY7" fmla="*/ 40008 h 580557"/>
                    <a:gd name="connsiteX8" fmla="*/ 72349 w 288620"/>
                    <a:gd name="connsiteY8" fmla="*/ 3848 h 580557"/>
                    <a:gd name="connsiteX9" fmla="*/ 68036 w 288620"/>
                    <a:gd name="connsiteY9" fmla="*/ 199 h 580557"/>
                    <a:gd name="connsiteX10" fmla="*/ 58747 w 288620"/>
                    <a:gd name="connsiteY10" fmla="*/ 15459 h 580557"/>
                    <a:gd name="connsiteX11" fmla="*/ 61069 w 288620"/>
                    <a:gd name="connsiteY11" fmla="*/ 26407 h 580557"/>
                    <a:gd name="connsiteX12" fmla="*/ 63060 w 288620"/>
                    <a:gd name="connsiteY12" fmla="*/ 63562 h 580557"/>
                    <a:gd name="connsiteX13" fmla="*/ 56425 w 288620"/>
                    <a:gd name="connsiteY13" fmla="*/ 73515 h 580557"/>
                    <a:gd name="connsiteX14" fmla="*/ 40833 w 288620"/>
                    <a:gd name="connsiteY14" fmla="*/ 81145 h 580557"/>
                    <a:gd name="connsiteX15" fmla="*/ 3345 w 288620"/>
                    <a:gd name="connsiteY15" fmla="*/ 159105 h 580557"/>
                    <a:gd name="connsiteX16" fmla="*/ 3345 w 288620"/>
                    <a:gd name="connsiteY16" fmla="*/ 159105 h 580557"/>
                    <a:gd name="connsiteX17" fmla="*/ 3345 w 288620"/>
                    <a:gd name="connsiteY17" fmla="*/ 159105 h 580557"/>
                    <a:gd name="connsiteX18" fmla="*/ 28 w 288620"/>
                    <a:gd name="connsiteY18" fmla="*/ 203560 h 580557"/>
                    <a:gd name="connsiteX19" fmla="*/ 5999 w 288620"/>
                    <a:gd name="connsiteY19" fmla="*/ 298771 h 580557"/>
                    <a:gd name="connsiteX20" fmla="*/ 16947 w 288620"/>
                    <a:gd name="connsiteY20" fmla="*/ 392655 h 580557"/>
                    <a:gd name="connsiteX21" fmla="*/ 55762 w 288620"/>
                    <a:gd name="connsiteY21" fmla="*/ 509430 h 580557"/>
                    <a:gd name="connsiteX22" fmla="*/ 123106 w 288620"/>
                    <a:gd name="connsiteY22" fmla="*/ 573458 h 580557"/>
                    <a:gd name="connsiteX23" fmla="*/ 222962 w 288620"/>
                    <a:gd name="connsiteY23" fmla="*/ 565496 h 580557"/>
                    <a:gd name="connsiteX24" fmla="*/ 288980 w 288620"/>
                    <a:gd name="connsiteY24" fmla="*/ 462322 h 580557"/>
                    <a:gd name="connsiteX25" fmla="*/ 241208 w 288620"/>
                    <a:gd name="connsiteY25" fmla="*/ 327965 h 5805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288620" h="580557">
                      <a:moveTo>
                        <a:pt x="241208" y="327965"/>
                      </a:moveTo>
                      <a:cubicBezTo>
                        <a:pt x="231588" y="314695"/>
                        <a:pt x="221635" y="301425"/>
                        <a:pt x="214668" y="286496"/>
                      </a:cubicBezTo>
                      <a:cubicBezTo>
                        <a:pt x="204053" y="263274"/>
                        <a:pt x="197418" y="238393"/>
                        <a:pt x="190119" y="214175"/>
                      </a:cubicBezTo>
                      <a:cubicBezTo>
                        <a:pt x="181494" y="186309"/>
                        <a:pt x="174195" y="157778"/>
                        <a:pt x="160925" y="131239"/>
                      </a:cubicBezTo>
                      <a:cubicBezTo>
                        <a:pt x="155286" y="111666"/>
                        <a:pt x="145002" y="95078"/>
                        <a:pt x="128414" y="83467"/>
                      </a:cubicBezTo>
                      <a:cubicBezTo>
                        <a:pt x="115476" y="74510"/>
                        <a:pt x="100879" y="70197"/>
                        <a:pt x="85287" y="69202"/>
                      </a:cubicBezTo>
                      <a:cubicBezTo>
                        <a:pt x="80311" y="68870"/>
                        <a:pt x="79316" y="67211"/>
                        <a:pt x="79316" y="62899"/>
                      </a:cubicBezTo>
                      <a:cubicBezTo>
                        <a:pt x="79647" y="55269"/>
                        <a:pt x="79647" y="47638"/>
                        <a:pt x="78984" y="40008"/>
                      </a:cubicBezTo>
                      <a:cubicBezTo>
                        <a:pt x="77989" y="27734"/>
                        <a:pt x="76662" y="15459"/>
                        <a:pt x="72349" y="3848"/>
                      </a:cubicBezTo>
                      <a:cubicBezTo>
                        <a:pt x="71685" y="2189"/>
                        <a:pt x="72017" y="-797"/>
                        <a:pt x="68036" y="199"/>
                      </a:cubicBezTo>
                      <a:cubicBezTo>
                        <a:pt x="58416" y="2521"/>
                        <a:pt x="56093" y="6170"/>
                        <a:pt x="58747" y="15459"/>
                      </a:cubicBezTo>
                      <a:cubicBezTo>
                        <a:pt x="59742" y="18776"/>
                        <a:pt x="60406" y="22757"/>
                        <a:pt x="61069" y="26407"/>
                      </a:cubicBezTo>
                      <a:cubicBezTo>
                        <a:pt x="63392" y="38681"/>
                        <a:pt x="61733" y="51288"/>
                        <a:pt x="63060" y="63562"/>
                      </a:cubicBezTo>
                      <a:cubicBezTo>
                        <a:pt x="63723" y="70197"/>
                        <a:pt x="62065" y="72188"/>
                        <a:pt x="56425" y="73515"/>
                      </a:cubicBezTo>
                      <a:cubicBezTo>
                        <a:pt x="50785" y="75173"/>
                        <a:pt x="45477" y="77496"/>
                        <a:pt x="40833" y="81145"/>
                      </a:cubicBezTo>
                      <a:cubicBezTo>
                        <a:pt x="15288" y="100718"/>
                        <a:pt x="5999" y="128253"/>
                        <a:pt x="3345" y="159105"/>
                      </a:cubicBezTo>
                      <a:cubicBezTo>
                        <a:pt x="3345" y="159105"/>
                        <a:pt x="3345" y="159105"/>
                        <a:pt x="3345" y="159105"/>
                      </a:cubicBezTo>
                      <a:cubicBezTo>
                        <a:pt x="3345" y="159105"/>
                        <a:pt x="3345" y="159105"/>
                        <a:pt x="3345" y="159105"/>
                      </a:cubicBezTo>
                      <a:cubicBezTo>
                        <a:pt x="1355" y="173702"/>
                        <a:pt x="28" y="188631"/>
                        <a:pt x="28" y="203560"/>
                      </a:cubicBezTo>
                      <a:cubicBezTo>
                        <a:pt x="-304" y="235407"/>
                        <a:pt x="2350" y="267255"/>
                        <a:pt x="5999" y="298771"/>
                      </a:cubicBezTo>
                      <a:cubicBezTo>
                        <a:pt x="9649" y="329955"/>
                        <a:pt x="10976" y="361803"/>
                        <a:pt x="16947" y="392655"/>
                      </a:cubicBezTo>
                      <a:cubicBezTo>
                        <a:pt x="24909" y="433129"/>
                        <a:pt x="35525" y="472938"/>
                        <a:pt x="55762" y="509430"/>
                      </a:cubicBezTo>
                      <a:cubicBezTo>
                        <a:pt x="71354" y="537629"/>
                        <a:pt x="91922" y="561515"/>
                        <a:pt x="123106" y="573458"/>
                      </a:cubicBezTo>
                      <a:cubicBezTo>
                        <a:pt x="157608" y="586728"/>
                        <a:pt x="190783" y="580093"/>
                        <a:pt x="222962" y="565496"/>
                      </a:cubicBezTo>
                      <a:cubicBezTo>
                        <a:pt x="267416" y="545591"/>
                        <a:pt x="289312" y="510426"/>
                        <a:pt x="288980" y="462322"/>
                      </a:cubicBezTo>
                      <a:cubicBezTo>
                        <a:pt x="288648" y="412229"/>
                        <a:pt x="270070" y="368106"/>
                        <a:pt x="241208" y="327965"/>
                      </a:cubicBezTo>
                      <a:close/>
                    </a:path>
                  </a:pathLst>
                </a:custGeom>
                <a:solidFill>
                  <a:srgbClr val="662D91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9" name="Freeform: Shape 31">
                  <a:extLst>
                    <a:ext uri="{FF2B5EF4-FFF2-40B4-BE49-F238E27FC236}">
                      <a16:creationId xmlns:a16="http://schemas.microsoft.com/office/drawing/2014/main" xmlns="" id="{DC820485-B01B-41E3-8470-17987FB21471}"/>
                    </a:ext>
                  </a:extLst>
                </p:cNvPr>
                <p:cNvSpPr/>
                <p:nvPr/>
              </p:nvSpPr>
              <p:spPr>
                <a:xfrm>
                  <a:off x="7528445" y="2305877"/>
                  <a:ext cx="322366" cy="322366"/>
                </a:xfrm>
                <a:custGeom>
                  <a:avLst/>
                  <a:gdLst>
                    <a:gd name="connsiteX0" fmla="*/ 157912 w 155921"/>
                    <a:gd name="connsiteY0" fmla="*/ 131239 h 155921"/>
                    <a:gd name="connsiteX1" fmla="*/ 109145 w 155921"/>
                    <a:gd name="connsiteY1" fmla="*/ 120291 h 155921"/>
                    <a:gd name="connsiteX2" fmla="*/ 98197 w 155921"/>
                    <a:gd name="connsiteY2" fmla="*/ 123940 h 155921"/>
                    <a:gd name="connsiteX3" fmla="*/ 75638 w 155921"/>
                    <a:gd name="connsiteY3" fmla="*/ 148490 h 155921"/>
                    <a:gd name="connsiteX4" fmla="*/ 67013 w 155921"/>
                    <a:gd name="connsiteY4" fmla="*/ 150148 h 155921"/>
                    <a:gd name="connsiteX5" fmla="*/ 36824 w 155921"/>
                    <a:gd name="connsiteY5" fmla="*/ 136215 h 155921"/>
                    <a:gd name="connsiteX6" fmla="*/ 27867 w 155921"/>
                    <a:gd name="connsiteY6" fmla="*/ 137210 h 155921"/>
                    <a:gd name="connsiteX7" fmla="*/ 0 w 155921"/>
                    <a:gd name="connsiteY7" fmla="*/ 159105 h 155921"/>
                    <a:gd name="connsiteX8" fmla="*/ 37487 w 155921"/>
                    <a:gd name="connsiteY8" fmla="*/ 81145 h 155921"/>
                    <a:gd name="connsiteX9" fmla="*/ 53080 w 155921"/>
                    <a:gd name="connsiteY9" fmla="*/ 73515 h 155921"/>
                    <a:gd name="connsiteX10" fmla="*/ 59715 w 155921"/>
                    <a:gd name="connsiteY10" fmla="*/ 63562 h 155921"/>
                    <a:gd name="connsiteX11" fmla="*/ 57724 w 155921"/>
                    <a:gd name="connsiteY11" fmla="*/ 26407 h 155921"/>
                    <a:gd name="connsiteX12" fmla="*/ 55734 w 155921"/>
                    <a:gd name="connsiteY12" fmla="*/ 15459 h 155921"/>
                    <a:gd name="connsiteX13" fmla="*/ 65022 w 155921"/>
                    <a:gd name="connsiteY13" fmla="*/ 199 h 155921"/>
                    <a:gd name="connsiteX14" fmla="*/ 69335 w 155921"/>
                    <a:gd name="connsiteY14" fmla="*/ 3848 h 155921"/>
                    <a:gd name="connsiteX15" fmla="*/ 75970 w 155921"/>
                    <a:gd name="connsiteY15" fmla="*/ 40008 h 155921"/>
                    <a:gd name="connsiteX16" fmla="*/ 76302 w 155921"/>
                    <a:gd name="connsiteY16" fmla="*/ 62899 h 155921"/>
                    <a:gd name="connsiteX17" fmla="*/ 82273 w 155921"/>
                    <a:gd name="connsiteY17" fmla="*/ 69202 h 155921"/>
                    <a:gd name="connsiteX18" fmla="*/ 125400 w 155921"/>
                    <a:gd name="connsiteY18" fmla="*/ 83467 h 155921"/>
                    <a:gd name="connsiteX19" fmla="*/ 157912 w 155921"/>
                    <a:gd name="connsiteY19" fmla="*/ 131239 h 155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55921" h="155921">
                      <a:moveTo>
                        <a:pt x="157912" y="131239"/>
                      </a:moveTo>
                      <a:cubicBezTo>
                        <a:pt x="141656" y="127589"/>
                        <a:pt x="125400" y="124272"/>
                        <a:pt x="109145" y="120291"/>
                      </a:cubicBezTo>
                      <a:cubicBezTo>
                        <a:pt x="103837" y="118964"/>
                        <a:pt x="101183" y="120623"/>
                        <a:pt x="98197" y="123940"/>
                      </a:cubicBezTo>
                      <a:cubicBezTo>
                        <a:pt x="90899" y="132234"/>
                        <a:pt x="82937" y="140196"/>
                        <a:pt x="75638" y="148490"/>
                      </a:cubicBezTo>
                      <a:cubicBezTo>
                        <a:pt x="72984" y="151475"/>
                        <a:pt x="70662" y="151807"/>
                        <a:pt x="67013" y="150148"/>
                      </a:cubicBezTo>
                      <a:cubicBezTo>
                        <a:pt x="57061" y="145504"/>
                        <a:pt x="46776" y="141191"/>
                        <a:pt x="36824" y="136215"/>
                      </a:cubicBezTo>
                      <a:cubicBezTo>
                        <a:pt x="33506" y="134556"/>
                        <a:pt x="31184" y="134556"/>
                        <a:pt x="27867" y="137210"/>
                      </a:cubicBezTo>
                      <a:cubicBezTo>
                        <a:pt x="18910" y="144509"/>
                        <a:pt x="9289" y="151807"/>
                        <a:pt x="0" y="159105"/>
                      </a:cubicBezTo>
                      <a:cubicBezTo>
                        <a:pt x="2654" y="128253"/>
                        <a:pt x="11943" y="100718"/>
                        <a:pt x="37487" y="81145"/>
                      </a:cubicBezTo>
                      <a:cubicBezTo>
                        <a:pt x="42132" y="77496"/>
                        <a:pt x="47440" y="75173"/>
                        <a:pt x="53080" y="73515"/>
                      </a:cubicBezTo>
                      <a:cubicBezTo>
                        <a:pt x="58388" y="71856"/>
                        <a:pt x="60378" y="69865"/>
                        <a:pt x="59715" y="63562"/>
                      </a:cubicBezTo>
                      <a:cubicBezTo>
                        <a:pt x="58056" y="51288"/>
                        <a:pt x="60046" y="38681"/>
                        <a:pt x="57724" y="26407"/>
                      </a:cubicBezTo>
                      <a:cubicBezTo>
                        <a:pt x="57061" y="22757"/>
                        <a:pt x="56729" y="18776"/>
                        <a:pt x="55734" y="15459"/>
                      </a:cubicBezTo>
                      <a:cubicBezTo>
                        <a:pt x="53411" y="6170"/>
                        <a:pt x="55734" y="2521"/>
                        <a:pt x="65022" y="199"/>
                      </a:cubicBezTo>
                      <a:cubicBezTo>
                        <a:pt x="69003" y="-797"/>
                        <a:pt x="68672" y="2189"/>
                        <a:pt x="69335" y="3848"/>
                      </a:cubicBezTo>
                      <a:cubicBezTo>
                        <a:pt x="73648" y="15459"/>
                        <a:pt x="74975" y="27734"/>
                        <a:pt x="75970" y="40008"/>
                      </a:cubicBezTo>
                      <a:cubicBezTo>
                        <a:pt x="76634" y="47638"/>
                        <a:pt x="76302" y="55269"/>
                        <a:pt x="76302" y="62899"/>
                      </a:cubicBezTo>
                      <a:cubicBezTo>
                        <a:pt x="76302" y="67211"/>
                        <a:pt x="77297" y="68870"/>
                        <a:pt x="82273" y="69202"/>
                      </a:cubicBezTo>
                      <a:cubicBezTo>
                        <a:pt x="97865" y="69865"/>
                        <a:pt x="112794" y="74178"/>
                        <a:pt x="125400" y="83467"/>
                      </a:cubicBezTo>
                      <a:cubicBezTo>
                        <a:pt x="141988" y="95078"/>
                        <a:pt x="151940" y="111666"/>
                        <a:pt x="157912" y="131239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32">
                <a:extLst>
                  <a:ext uri="{FF2B5EF4-FFF2-40B4-BE49-F238E27FC236}">
                    <a16:creationId xmlns:a16="http://schemas.microsoft.com/office/drawing/2014/main" xmlns="" id="{7EA71454-4214-43EE-A352-0BDCB2946271}"/>
                  </a:ext>
                </a:extLst>
              </p:cNvPr>
              <p:cNvGrpSpPr/>
              <p:nvPr/>
            </p:nvGrpSpPr>
            <p:grpSpPr>
              <a:xfrm rot="589284">
                <a:off x="6165774" y="3461881"/>
                <a:ext cx="648667" cy="1145532"/>
                <a:chOff x="1624045" y="1828164"/>
                <a:chExt cx="1040665" cy="1837790"/>
              </a:xfrm>
            </p:grpSpPr>
            <p:sp>
              <p:nvSpPr>
                <p:cNvPr id="31" name="Freeform: Shape 33">
                  <a:extLst>
                    <a:ext uri="{FF2B5EF4-FFF2-40B4-BE49-F238E27FC236}">
                      <a16:creationId xmlns:a16="http://schemas.microsoft.com/office/drawing/2014/main" xmlns="" id="{CF3708CD-246E-4524-9FC3-07D4A8C0C862}"/>
                    </a:ext>
                  </a:extLst>
                </p:cNvPr>
                <p:cNvSpPr/>
                <p:nvPr/>
              </p:nvSpPr>
              <p:spPr>
                <a:xfrm>
                  <a:off x="1993856" y="2624160"/>
                  <a:ext cx="242621" cy="316811"/>
                </a:xfrm>
                <a:custGeom>
                  <a:avLst/>
                  <a:gdLst>
                    <a:gd name="connsiteX0" fmla="*/ 189033 w 242621"/>
                    <a:gd name="connsiteY0" fmla="*/ 2023 h 316811"/>
                    <a:gd name="connsiteX1" fmla="*/ 192642 w 242621"/>
                    <a:gd name="connsiteY1" fmla="*/ 4028 h 316811"/>
                    <a:gd name="connsiteX2" fmla="*/ 203470 w 242621"/>
                    <a:gd name="connsiteY2" fmla="*/ 57565 h 316811"/>
                    <a:gd name="connsiteX3" fmla="*/ 209285 w 242621"/>
                    <a:gd name="connsiteY3" fmla="*/ 125138 h 316811"/>
                    <a:gd name="connsiteX4" fmla="*/ 210889 w 242621"/>
                    <a:gd name="connsiteY4" fmla="*/ 130552 h 316811"/>
                    <a:gd name="connsiteX5" fmla="*/ 199460 w 242621"/>
                    <a:gd name="connsiteY5" fmla="*/ 183287 h 316811"/>
                    <a:gd name="connsiteX6" fmla="*/ 205275 w 242621"/>
                    <a:gd name="connsiteY6" fmla="*/ 189703 h 316811"/>
                    <a:gd name="connsiteX7" fmla="*/ 216704 w 242621"/>
                    <a:gd name="connsiteY7" fmla="*/ 194516 h 316811"/>
                    <a:gd name="connsiteX8" fmla="*/ 230940 w 242621"/>
                    <a:gd name="connsiteY8" fmla="*/ 219780 h 316811"/>
                    <a:gd name="connsiteX9" fmla="*/ 243172 w 242621"/>
                    <a:gd name="connsiteY9" fmla="*/ 260886 h 316811"/>
                    <a:gd name="connsiteX10" fmla="*/ 243573 w 242621"/>
                    <a:gd name="connsiteY10" fmla="*/ 265097 h 316811"/>
                    <a:gd name="connsiteX11" fmla="*/ 235953 w 242621"/>
                    <a:gd name="connsiteY11" fmla="*/ 256675 h 316811"/>
                    <a:gd name="connsiteX12" fmla="*/ 212694 w 242621"/>
                    <a:gd name="connsiteY12" fmla="*/ 199328 h 316811"/>
                    <a:gd name="connsiteX13" fmla="*/ 202066 w 242621"/>
                    <a:gd name="connsiteY13" fmla="*/ 195117 h 316811"/>
                    <a:gd name="connsiteX14" fmla="*/ 197254 w 242621"/>
                    <a:gd name="connsiteY14" fmla="*/ 207349 h 316811"/>
                    <a:gd name="connsiteX15" fmla="*/ 128678 w 242621"/>
                    <a:gd name="connsiteY15" fmla="*/ 250258 h 316811"/>
                    <a:gd name="connsiteX16" fmla="*/ 97799 w 242621"/>
                    <a:gd name="connsiteY16" fmla="*/ 244644 h 316811"/>
                    <a:gd name="connsiteX17" fmla="*/ 69126 w 242621"/>
                    <a:gd name="connsiteY17" fmla="*/ 222187 h 316811"/>
                    <a:gd name="connsiteX18" fmla="*/ 60103 w 242621"/>
                    <a:gd name="connsiteY18" fmla="*/ 208953 h 316811"/>
                    <a:gd name="connsiteX19" fmla="*/ 52283 w 242621"/>
                    <a:gd name="connsiteY19" fmla="*/ 210958 h 316811"/>
                    <a:gd name="connsiteX20" fmla="*/ 48072 w 242621"/>
                    <a:gd name="connsiteY20" fmla="*/ 212361 h 316811"/>
                    <a:gd name="connsiteX21" fmla="*/ 43661 w 242621"/>
                    <a:gd name="connsiteY21" fmla="*/ 217775 h 316811"/>
                    <a:gd name="connsiteX22" fmla="*/ 34437 w 242621"/>
                    <a:gd name="connsiteY22" fmla="*/ 246248 h 316811"/>
                    <a:gd name="connsiteX23" fmla="*/ 20000 w 242621"/>
                    <a:gd name="connsiteY23" fmla="*/ 286752 h 316811"/>
                    <a:gd name="connsiteX24" fmla="*/ 17794 w 242621"/>
                    <a:gd name="connsiteY24" fmla="*/ 297379 h 316811"/>
                    <a:gd name="connsiteX25" fmla="*/ 12381 w 242621"/>
                    <a:gd name="connsiteY25" fmla="*/ 308407 h 316811"/>
                    <a:gd name="connsiteX26" fmla="*/ 350 w 242621"/>
                    <a:gd name="connsiteY26" fmla="*/ 318233 h 316811"/>
                    <a:gd name="connsiteX27" fmla="*/ 751 w 242621"/>
                    <a:gd name="connsiteY27" fmla="*/ 315225 h 316811"/>
                    <a:gd name="connsiteX28" fmla="*/ 32031 w 242621"/>
                    <a:gd name="connsiteY28" fmla="*/ 234217 h 316811"/>
                    <a:gd name="connsiteX29" fmla="*/ 39049 w 242621"/>
                    <a:gd name="connsiteY29" fmla="*/ 213364 h 316811"/>
                    <a:gd name="connsiteX30" fmla="*/ 52082 w 242621"/>
                    <a:gd name="connsiteY30" fmla="*/ 199729 h 316811"/>
                    <a:gd name="connsiteX31" fmla="*/ 56293 w 242621"/>
                    <a:gd name="connsiteY31" fmla="*/ 184490 h 316811"/>
                    <a:gd name="connsiteX32" fmla="*/ 120457 w 242621"/>
                    <a:gd name="connsiteY32" fmla="*/ 149601 h 316811"/>
                    <a:gd name="connsiteX33" fmla="*/ 128077 w 242621"/>
                    <a:gd name="connsiteY33" fmla="*/ 140778 h 316811"/>
                    <a:gd name="connsiteX34" fmla="*/ 134092 w 242621"/>
                    <a:gd name="connsiteY34" fmla="*/ 127344 h 316811"/>
                    <a:gd name="connsiteX35" fmla="*/ 144519 w 242621"/>
                    <a:gd name="connsiteY35" fmla="*/ 111102 h 316811"/>
                    <a:gd name="connsiteX36" fmla="*/ 153542 w 242621"/>
                    <a:gd name="connsiteY36" fmla="*/ 93858 h 316811"/>
                    <a:gd name="connsiteX37" fmla="*/ 173593 w 242621"/>
                    <a:gd name="connsiteY37" fmla="*/ 40321 h 316811"/>
                    <a:gd name="connsiteX38" fmla="*/ 182616 w 242621"/>
                    <a:gd name="connsiteY38" fmla="*/ 10645 h 316811"/>
                    <a:gd name="connsiteX39" fmla="*/ 189033 w 242621"/>
                    <a:gd name="connsiteY39" fmla="*/ 2023 h 316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242621" h="316811">
                      <a:moveTo>
                        <a:pt x="189033" y="2023"/>
                      </a:moveTo>
                      <a:cubicBezTo>
                        <a:pt x="193244" y="-3191"/>
                        <a:pt x="192442" y="3226"/>
                        <a:pt x="192642" y="4028"/>
                      </a:cubicBezTo>
                      <a:cubicBezTo>
                        <a:pt x="197254" y="21673"/>
                        <a:pt x="200863" y="39519"/>
                        <a:pt x="203470" y="57565"/>
                      </a:cubicBezTo>
                      <a:cubicBezTo>
                        <a:pt x="206678" y="80022"/>
                        <a:pt x="208483" y="102480"/>
                        <a:pt x="209285" y="125138"/>
                      </a:cubicBezTo>
                      <a:cubicBezTo>
                        <a:pt x="209285" y="127143"/>
                        <a:pt x="209084" y="129148"/>
                        <a:pt x="210889" y="130552"/>
                      </a:cubicBezTo>
                      <a:cubicBezTo>
                        <a:pt x="207079" y="148197"/>
                        <a:pt x="203470" y="165842"/>
                        <a:pt x="199460" y="183287"/>
                      </a:cubicBezTo>
                      <a:cubicBezTo>
                        <a:pt x="198257" y="188701"/>
                        <a:pt x="198858" y="191508"/>
                        <a:pt x="205275" y="189703"/>
                      </a:cubicBezTo>
                      <a:cubicBezTo>
                        <a:pt x="210087" y="188300"/>
                        <a:pt x="213696" y="190907"/>
                        <a:pt x="216704" y="194516"/>
                      </a:cubicBezTo>
                      <a:cubicBezTo>
                        <a:pt x="223120" y="202135"/>
                        <a:pt x="227732" y="210757"/>
                        <a:pt x="230940" y="219780"/>
                      </a:cubicBezTo>
                      <a:cubicBezTo>
                        <a:pt x="235753" y="233215"/>
                        <a:pt x="240164" y="246850"/>
                        <a:pt x="243172" y="260886"/>
                      </a:cubicBezTo>
                      <a:cubicBezTo>
                        <a:pt x="244174" y="262289"/>
                        <a:pt x="244174" y="263693"/>
                        <a:pt x="243573" y="265097"/>
                      </a:cubicBezTo>
                      <a:cubicBezTo>
                        <a:pt x="237357" y="265498"/>
                        <a:pt x="236755" y="260284"/>
                        <a:pt x="235953" y="256675"/>
                      </a:cubicBezTo>
                      <a:cubicBezTo>
                        <a:pt x="231341" y="236223"/>
                        <a:pt x="222519" y="217575"/>
                        <a:pt x="212694" y="199328"/>
                      </a:cubicBezTo>
                      <a:cubicBezTo>
                        <a:pt x="210488" y="195117"/>
                        <a:pt x="207079" y="192711"/>
                        <a:pt x="202066" y="195117"/>
                      </a:cubicBezTo>
                      <a:cubicBezTo>
                        <a:pt x="200462" y="199128"/>
                        <a:pt x="198257" y="203138"/>
                        <a:pt x="197254" y="207349"/>
                      </a:cubicBezTo>
                      <a:cubicBezTo>
                        <a:pt x="191439" y="233816"/>
                        <a:pt x="157552" y="254670"/>
                        <a:pt x="128678" y="250258"/>
                      </a:cubicBezTo>
                      <a:cubicBezTo>
                        <a:pt x="118252" y="248654"/>
                        <a:pt x="107825" y="247652"/>
                        <a:pt x="97799" y="244644"/>
                      </a:cubicBezTo>
                      <a:cubicBezTo>
                        <a:pt x="85367" y="240834"/>
                        <a:pt x="75542" y="233816"/>
                        <a:pt x="69126" y="222187"/>
                      </a:cubicBezTo>
                      <a:cubicBezTo>
                        <a:pt x="66519" y="217575"/>
                        <a:pt x="63913" y="212762"/>
                        <a:pt x="60103" y="208953"/>
                      </a:cubicBezTo>
                      <a:cubicBezTo>
                        <a:pt x="56293" y="205143"/>
                        <a:pt x="53486" y="204742"/>
                        <a:pt x="52283" y="210958"/>
                      </a:cubicBezTo>
                      <a:cubicBezTo>
                        <a:pt x="51080" y="212161"/>
                        <a:pt x="49676" y="212161"/>
                        <a:pt x="48072" y="212361"/>
                      </a:cubicBezTo>
                      <a:cubicBezTo>
                        <a:pt x="45064" y="212963"/>
                        <a:pt x="44663" y="215570"/>
                        <a:pt x="43661" y="217775"/>
                      </a:cubicBezTo>
                      <a:cubicBezTo>
                        <a:pt x="39650" y="226999"/>
                        <a:pt x="37244" y="236624"/>
                        <a:pt x="34437" y="246248"/>
                      </a:cubicBezTo>
                      <a:cubicBezTo>
                        <a:pt x="30627" y="260084"/>
                        <a:pt x="25614" y="273518"/>
                        <a:pt x="20000" y="286752"/>
                      </a:cubicBezTo>
                      <a:cubicBezTo>
                        <a:pt x="18597" y="290161"/>
                        <a:pt x="17594" y="293569"/>
                        <a:pt x="17794" y="297379"/>
                      </a:cubicBezTo>
                      <a:cubicBezTo>
                        <a:pt x="16190" y="301189"/>
                        <a:pt x="14185" y="304798"/>
                        <a:pt x="12381" y="308407"/>
                      </a:cubicBezTo>
                      <a:cubicBezTo>
                        <a:pt x="7769" y="310814"/>
                        <a:pt x="6766" y="317832"/>
                        <a:pt x="350" y="318233"/>
                      </a:cubicBezTo>
                      <a:cubicBezTo>
                        <a:pt x="-252" y="317230"/>
                        <a:pt x="-51" y="316227"/>
                        <a:pt x="751" y="315225"/>
                      </a:cubicBezTo>
                      <a:cubicBezTo>
                        <a:pt x="15388" y="289760"/>
                        <a:pt x="24612" y="262490"/>
                        <a:pt x="32031" y="234217"/>
                      </a:cubicBezTo>
                      <a:cubicBezTo>
                        <a:pt x="33836" y="227199"/>
                        <a:pt x="36643" y="220382"/>
                        <a:pt x="39049" y="213364"/>
                      </a:cubicBezTo>
                      <a:cubicBezTo>
                        <a:pt x="41455" y="206948"/>
                        <a:pt x="43460" y="201333"/>
                        <a:pt x="52082" y="199729"/>
                      </a:cubicBezTo>
                      <a:cubicBezTo>
                        <a:pt x="60303" y="198125"/>
                        <a:pt x="57897" y="190505"/>
                        <a:pt x="56293" y="184490"/>
                      </a:cubicBezTo>
                      <a:cubicBezTo>
                        <a:pt x="81959" y="180680"/>
                        <a:pt x="102612" y="167647"/>
                        <a:pt x="120457" y="149601"/>
                      </a:cubicBezTo>
                      <a:cubicBezTo>
                        <a:pt x="123265" y="146794"/>
                        <a:pt x="125671" y="143786"/>
                        <a:pt x="128077" y="140778"/>
                      </a:cubicBezTo>
                      <a:cubicBezTo>
                        <a:pt x="128277" y="135565"/>
                        <a:pt x="131085" y="131354"/>
                        <a:pt x="134092" y="127344"/>
                      </a:cubicBezTo>
                      <a:cubicBezTo>
                        <a:pt x="138103" y="122130"/>
                        <a:pt x="140910" y="116516"/>
                        <a:pt x="144519" y="111102"/>
                      </a:cubicBezTo>
                      <a:cubicBezTo>
                        <a:pt x="149532" y="106490"/>
                        <a:pt x="150735" y="99673"/>
                        <a:pt x="153542" y="93858"/>
                      </a:cubicBezTo>
                      <a:cubicBezTo>
                        <a:pt x="161763" y="76614"/>
                        <a:pt x="169784" y="59169"/>
                        <a:pt x="173593" y="40321"/>
                      </a:cubicBezTo>
                      <a:cubicBezTo>
                        <a:pt x="180812" y="31699"/>
                        <a:pt x="178807" y="20269"/>
                        <a:pt x="182616" y="10645"/>
                      </a:cubicBezTo>
                      <a:cubicBezTo>
                        <a:pt x="184622" y="7437"/>
                        <a:pt x="184421" y="3226"/>
                        <a:pt x="189033" y="2023"/>
                      </a:cubicBezTo>
                      <a:close/>
                    </a:path>
                  </a:pathLst>
                </a:custGeom>
                <a:solidFill>
                  <a:srgbClr val="DBDBDB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" name="Freeform: Shape 34">
                  <a:extLst>
                    <a:ext uri="{FF2B5EF4-FFF2-40B4-BE49-F238E27FC236}">
                      <a16:creationId xmlns:a16="http://schemas.microsoft.com/office/drawing/2014/main" xmlns="" id="{865CCE51-F9AE-4BF7-9325-1EEAECB08735}"/>
                    </a:ext>
                  </a:extLst>
                </p:cNvPr>
                <p:cNvSpPr/>
                <p:nvPr/>
              </p:nvSpPr>
              <p:spPr>
                <a:xfrm>
                  <a:off x="1886240" y="1828164"/>
                  <a:ext cx="537376" cy="982516"/>
                </a:xfrm>
                <a:custGeom>
                  <a:avLst/>
                  <a:gdLst>
                    <a:gd name="connsiteX0" fmla="*/ 536062 w 537376"/>
                    <a:gd name="connsiteY0" fmla="*/ 24639 h 982516"/>
                    <a:gd name="connsiteX1" fmla="*/ 532252 w 537376"/>
                    <a:gd name="connsiteY1" fmla="*/ 26844 h 982516"/>
                    <a:gd name="connsiteX2" fmla="*/ 526637 w 537376"/>
                    <a:gd name="connsiteY2" fmla="*/ 38674 h 982516"/>
                    <a:gd name="connsiteX3" fmla="*/ 521825 w 537376"/>
                    <a:gd name="connsiteY3" fmla="*/ 47698 h 982516"/>
                    <a:gd name="connsiteX4" fmla="*/ 398910 w 537376"/>
                    <a:gd name="connsiteY4" fmla="*/ 343856 h 982516"/>
                    <a:gd name="connsiteX5" fmla="*/ 299255 w 537376"/>
                    <a:gd name="connsiteY5" fmla="*/ 708189 h 982516"/>
                    <a:gd name="connsiteX6" fmla="*/ 283014 w 537376"/>
                    <a:gd name="connsiteY6" fmla="*/ 783983 h 982516"/>
                    <a:gd name="connsiteX7" fmla="*/ 283014 w 537376"/>
                    <a:gd name="connsiteY7" fmla="*/ 783983 h 982516"/>
                    <a:gd name="connsiteX8" fmla="*/ 266170 w 537376"/>
                    <a:gd name="connsiteY8" fmla="*/ 859376 h 982516"/>
                    <a:gd name="connsiteX9" fmla="*/ 265769 w 537376"/>
                    <a:gd name="connsiteY9" fmla="*/ 854364 h 982516"/>
                    <a:gd name="connsiteX10" fmla="*/ 263764 w 537376"/>
                    <a:gd name="connsiteY10" fmla="*/ 779772 h 982516"/>
                    <a:gd name="connsiteX11" fmla="*/ 252937 w 537376"/>
                    <a:gd name="connsiteY11" fmla="*/ 657259 h 982516"/>
                    <a:gd name="connsiteX12" fmla="*/ 246119 w 537376"/>
                    <a:gd name="connsiteY12" fmla="*/ 456745 h 982516"/>
                    <a:gd name="connsiteX13" fmla="*/ 252335 w 537376"/>
                    <a:gd name="connsiteY13" fmla="*/ 340648 h 982516"/>
                    <a:gd name="connsiteX14" fmla="*/ 264967 w 537376"/>
                    <a:gd name="connsiteY14" fmla="*/ 256833 h 982516"/>
                    <a:gd name="connsiteX15" fmla="*/ 263564 w 537376"/>
                    <a:gd name="connsiteY15" fmla="*/ 251419 h 982516"/>
                    <a:gd name="connsiteX16" fmla="*/ 259353 w 537376"/>
                    <a:gd name="connsiteY16" fmla="*/ 255430 h 982516"/>
                    <a:gd name="connsiteX17" fmla="*/ 252736 w 537376"/>
                    <a:gd name="connsiteY17" fmla="*/ 274679 h 982516"/>
                    <a:gd name="connsiteX18" fmla="*/ 251132 w 537376"/>
                    <a:gd name="connsiteY18" fmla="*/ 278689 h 982516"/>
                    <a:gd name="connsiteX19" fmla="*/ 223461 w 537376"/>
                    <a:gd name="connsiteY19" fmla="*/ 433686 h 982516"/>
                    <a:gd name="connsiteX20" fmla="*/ 223662 w 537376"/>
                    <a:gd name="connsiteY20" fmla="*/ 595501 h 982516"/>
                    <a:gd name="connsiteX21" fmla="*/ 230880 w 537376"/>
                    <a:gd name="connsiteY21" fmla="*/ 810652 h 982516"/>
                    <a:gd name="connsiteX22" fmla="*/ 230680 w 537376"/>
                    <a:gd name="connsiteY22" fmla="*/ 827896 h 982516"/>
                    <a:gd name="connsiteX23" fmla="*/ 229878 w 537376"/>
                    <a:gd name="connsiteY23" fmla="*/ 827294 h 982516"/>
                    <a:gd name="connsiteX24" fmla="*/ 229477 w 537376"/>
                    <a:gd name="connsiteY24" fmla="*/ 826693 h 982516"/>
                    <a:gd name="connsiteX25" fmla="*/ 228875 w 537376"/>
                    <a:gd name="connsiteY25" fmla="*/ 818672 h 982516"/>
                    <a:gd name="connsiteX26" fmla="*/ 203009 w 537376"/>
                    <a:gd name="connsiteY26" fmla="*/ 641418 h 982516"/>
                    <a:gd name="connsiteX27" fmla="*/ 157292 w 537376"/>
                    <a:gd name="connsiteY27" fmla="*/ 418046 h 982516"/>
                    <a:gd name="connsiteX28" fmla="*/ 46207 w 537376"/>
                    <a:gd name="connsiteY28" fmla="*/ 16417 h 982516"/>
                    <a:gd name="connsiteX29" fmla="*/ 41796 w 537376"/>
                    <a:gd name="connsiteY29" fmla="*/ 3184 h 982516"/>
                    <a:gd name="connsiteX30" fmla="*/ 35981 w 537376"/>
                    <a:gd name="connsiteY30" fmla="*/ 3585 h 982516"/>
                    <a:gd name="connsiteX31" fmla="*/ 36583 w 537376"/>
                    <a:gd name="connsiteY31" fmla="*/ 10803 h 982516"/>
                    <a:gd name="connsiteX32" fmla="*/ 88917 w 537376"/>
                    <a:gd name="connsiteY32" fmla="*/ 269466 h 982516"/>
                    <a:gd name="connsiteX33" fmla="*/ 148469 w 537376"/>
                    <a:gd name="connsiteY33" fmla="*/ 565424 h 982516"/>
                    <a:gd name="connsiteX34" fmla="*/ 193384 w 537376"/>
                    <a:gd name="connsiteY34" fmla="*/ 835114 h 982516"/>
                    <a:gd name="connsiteX35" fmla="*/ 196993 w 537376"/>
                    <a:gd name="connsiteY35" fmla="*/ 862785 h 982516"/>
                    <a:gd name="connsiteX36" fmla="*/ 194387 w 537376"/>
                    <a:gd name="connsiteY36" fmla="*/ 858173 h 982516"/>
                    <a:gd name="connsiteX37" fmla="*/ 144058 w 537376"/>
                    <a:gd name="connsiteY37" fmla="*/ 707187 h 982516"/>
                    <a:gd name="connsiteX38" fmla="*/ 109168 w 537376"/>
                    <a:gd name="connsiteY38" fmla="*/ 636405 h 982516"/>
                    <a:gd name="connsiteX39" fmla="*/ 40192 w 537376"/>
                    <a:gd name="connsiteY39" fmla="*/ 543768 h 982516"/>
                    <a:gd name="connsiteX40" fmla="*/ 40192 w 537376"/>
                    <a:gd name="connsiteY40" fmla="*/ 543768 h 982516"/>
                    <a:gd name="connsiteX41" fmla="*/ 22346 w 537376"/>
                    <a:gd name="connsiteY41" fmla="*/ 526524 h 982516"/>
                    <a:gd name="connsiteX42" fmla="*/ 9112 w 537376"/>
                    <a:gd name="connsiteY42" fmla="*/ 516298 h 982516"/>
                    <a:gd name="connsiteX43" fmla="*/ 1292 w 537376"/>
                    <a:gd name="connsiteY43" fmla="*/ 514493 h 982516"/>
                    <a:gd name="connsiteX44" fmla="*/ 2495 w 537376"/>
                    <a:gd name="connsiteY44" fmla="*/ 522313 h 982516"/>
                    <a:gd name="connsiteX45" fmla="*/ 13323 w 537376"/>
                    <a:gd name="connsiteY45" fmla="*/ 536951 h 982516"/>
                    <a:gd name="connsiteX46" fmla="*/ 53626 w 537376"/>
                    <a:gd name="connsiteY46" fmla="*/ 595300 h 982516"/>
                    <a:gd name="connsiteX47" fmla="*/ 110572 w 537376"/>
                    <a:gd name="connsiteY47" fmla="*/ 735860 h 982516"/>
                    <a:gd name="connsiteX48" fmla="*/ 164711 w 537376"/>
                    <a:gd name="connsiteY48" fmla="*/ 980487 h 982516"/>
                    <a:gd name="connsiteX49" fmla="*/ 177744 w 537376"/>
                    <a:gd name="connsiteY49" fmla="*/ 981690 h 982516"/>
                    <a:gd name="connsiteX50" fmla="*/ 230279 w 537376"/>
                    <a:gd name="connsiteY50" fmla="*/ 949607 h 982516"/>
                    <a:gd name="connsiteX51" fmla="*/ 239101 w 537376"/>
                    <a:gd name="connsiteY51" fmla="*/ 936574 h 982516"/>
                    <a:gd name="connsiteX52" fmla="*/ 238901 w 537376"/>
                    <a:gd name="connsiteY52" fmla="*/ 934368 h 982516"/>
                    <a:gd name="connsiteX53" fmla="*/ 255944 w 537376"/>
                    <a:gd name="connsiteY53" fmla="*/ 909104 h 982516"/>
                    <a:gd name="connsiteX54" fmla="*/ 286222 w 537376"/>
                    <a:gd name="connsiteY54" fmla="*/ 838523 h 982516"/>
                    <a:gd name="connsiteX55" fmla="*/ 296448 w 537376"/>
                    <a:gd name="connsiteY55" fmla="*/ 800225 h 982516"/>
                    <a:gd name="connsiteX56" fmla="*/ 298654 w 537376"/>
                    <a:gd name="connsiteY56" fmla="*/ 803634 h 982516"/>
                    <a:gd name="connsiteX57" fmla="*/ 307877 w 537376"/>
                    <a:gd name="connsiteY57" fmla="*/ 855968 h 982516"/>
                    <a:gd name="connsiteX58" fmla="*/ 313692 w 537376"/>
                    <a:gd name="connsiteY58" fmla="*/ 918327 h 982516"/>
                    <a:gd name="connsiteX59" fmla="*/ 318505 w 537376"/>
                    <a:gd name="connsiteY59" fmla="*/ 926348 h 982516"/>
                    <a:gd name="connsiteX60" fmla="*/ 330134 w 537376"/>
                    <a:gd name="connsiteY60" fmla="*/ 857973 h 982516"/>
                    <a:gd name="connsiteX61" fmla="*/ 365425 w 537376"/>
                    <a:gd name="connsiteY61" fmla="*/ 623773 h 982516"/>
                    <a:gd name="connsiteX62" fmla="*/ 408736 w 537376"/>
                    <a:gd name="connsiteY62" fmla="*/ 417043 h 982516"/>
                    <a:gd name="connsiteX63" fmla="*/ 531851 w 537376"/>
                    <a:gd name="connsiteY63" fmla="*/ 43687 h 982516"/>
                    <a:gd name="connsiteX64" fmla="*/ 537465 w 537376"/>
                    <a:gd name="connsiteY64" fmla="*/ 29451 h 982516"/>
                    <a:gd name="connsiteX65" fmla="*/ 536062 w 537376"/>
                    <a:gd name="connsiteY65" fmla="*/ 24639 h 9825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</a:cxnLst>
                  <a:rect l="l" t="t" r="r" b="b"/>
                  <a:pathLst>
                    <a:path w="537376" h="982516">
                      <a:moveTo>
                        <a:pt x="536062" y="24639"/>
                      </a:moveTo>
                      <a:cubicBezTo>
                        <a:pt x="533856" y="23636"/>
                        <a:pt x="533054" y="25441"/>
                        <a:pt x="532252" y="26844"/>
                      </a:cubicBezTo>
                      <a:cubicBezTo>
                        <a:pt x="530247" y="30854"/>
                        <a:pt x="528442" y="34664"/>
                        <a:pt x="526637" y="38674"/>
                      </a:cubicBezTo>
                      <a:cubicBezTo>
                        <a:pt x="525033" y="41682"/>
                        <a:pt x="523429" y="44690"/>
                        <a:pt x="521825" y="47698"/>
                      </a:cubicBezTo>
                      <a:cubicBezTo>
                        <a:pt x="472900" y="143142"/>
                        <a:pt x="432998" y="242396"/>
                        <a:pt x="398910" y="343856"/>
                      </a:cubicBezTo>
                      <a:cubicBezTo>
                        <a:pt x="358808" y="463362"/>
                        <a:pt x="327127" y="585274"/>
                        <a:pt x="299255" y="708189"/>
                      </a:cubicBezTo>
                      <a:cubicBezTo>
                        <a:pt x="293641" y="733454"/>
                        <a:pt x="287224" y="758518"/>
                        <a:pt x="283014" y="783983"/>
                      </a:cubicBezTo>
                      <a:lnTo>
                        <a:pt x="283014" y="783983"/>
                      </a:lnTo>
                      <a:cubicBezTo>
                        <a:pt x="276196" y="808847"/>
                        <a:pt x="272386" y="834312"/>
                        <a:pt x="266170" y="859376"/>
                      </a:cubicBezTo>
                      <a:cubicBezTo>
                        <a:pt x="265769" y="857572"/>
                        <a:pt x="265769" y="855968"/>
                        <a:pt x="265769" y="854364"/>
                      </a:cubicBezTo>
                      <a:cubicBezTo>
                        <a:pt x="266371" y="829500"/>
                        <a:pt x="265569" y="804636"/>
                        <a:pt x="263764" y="779772"/>
                      </a:cubicBezTo>
                      <a:cubicBezTo>
                        <a:pt x="260556" y="738868"/>
                        <a:pt x="255944" y="698163"/>
                        <a:pt x="252937" y="657259"/>
                      </a:cubicBezTo>
                      <a:cubicBezTo>
                        <a:pt x="248124" y="590488"/>
                        <a:pt x="245117" y="523717"/>
                        <a:pt x="246119" y="456745"/>
                      </a:cubicBezTo>
                      <a:cubicBezTo>
                        <a:pt x="246721" y="417846"/>
                        <a:pt x="248325" y="379146"/>
                        <a:pt x="252335" y="340648"/>
                      </a:cubicBezTo>
                      <a:cubicBezTo>
                        <a:pt x="255142" y="312576"/>
                        <a:pt x="259554" y="284504"/>
                        <a:pt x="264967" y="256833"/>
                      </a:cubicBezTo>
                      <a:cubicBezTo>
                        <a:pt x="265368" y="254828"/>
                        <a:pt x="266772" y="252221"/>
                        <a:pt x="263564" y="251419"/>
                      </a:cubicBezTo>
                      <a:cubicBezTo>
                        <a:pt x="260556" y="250617"/>
                        <a:pt x="260155" y="253424"/>
                        <a:pt x="259353" y="255430"/>
                      </a:cubicBezTo>
                      <a:cubicBezTo>
                        <a:pt x="257147" y="261846"/>
                        <a:pt x="254942" y="268262"/>
                        <a:pt x="252736" y="274679"/>
                      </a:cubicBezTo>
                      <a:cubicBezTo>
                        <a:pt x="252135" y="276082"/>
                        <a:pt x="251533" y="277286"/>
                        <a:pt x="251132" y="278689"/>
                      </a:cubicBezTo>
                      <a:cubicBezTo>
                        <a:pt x="235091" y="329219"/>
                        <a:pt x="226669" y="380951"/>
                        <a:pt x="223461" y="433686"/>
                      </a:cubicBezTo>
                      <a:cubicBezTo>
                        <a:pt x="220052" y="487624"/>
                        <a:pt x="221255" y="541562"/>
                        <a:pt x="223662" y="595501"/>
                      </a:cubicBezTo>
                      <a:cubicBezTo>
                        <a:pt x="226870" y="667084"/>
                        <a:pt x="229276" y="738868"/>
                        <a:pt x="230880" y="810652"/>
                      </a:cubicBezTo>
                      <a:cubicBezTo>
                        <a:pt x="231682" y="816466"/>
                        <a:pt x="231682" y="822081"/>
                        <a:pt x="230680" y="827896"/>
                      </a:cubicBezTo>
                      <a:cubicBezTo>
                        <a:pt x="230680" y="828297"/>
                        <a:pt x="230078" y="827896"/>
                        <a:pt x="229878" y="827294"/>
                      </a:cubicBezTo>
                      <a:cubicBezTo>
                        <a:pt x="229878" y="827094"/>
                        <a:pt x="229677" y="826893"/>
                        <a:pt x="229477" y="826693"/>
                      </a:cubicBezTo>
                      <a:cubicBezTo>
                        <a:pt x="229276" y="824086"/>
                        <a:pt x="229276" y="821279"/>
                        <a:pt x="228875" y="818672"/>
                      </a:cubicBezTo>
                      <a:cubicBezTo>
                        <a:pt x="221255" y="759521"/>
                        <a:pt x="212834" y="700369"/>
                        <a:pt x="203009" y="641418"/>
                      </a:cubicBezTo>
                      <a:cubicBezTo>
                        <a:pt x="190577" y="566426"/>
                        <a:pt x="176140" y="491635"/>
                        <a:pt x="157292" y="418046"/>
                      </a:cubicBezTo>
                      <a:cubicBezTo>
                        <a:pt x="122803" y="283501"/>
                        <a:pt x="84906" y="149759"/>
                        <a:pt x="46207" y="16417"/>
                      </a:cubicBezTo>
                      <a:cubicBezTo>
                        <a:pt x="45004" y="12006"/>
                        <a:pt x="43601" y="7394"/>
                        <a:pt x="41796" y="3184"/>
                      </a:cubicBezTo>
                      <a:cubicBezTo>
                        <a:pt x="39991" y="-827"/>
                        <a:pt x="37585" y="-1428"/>
                        <a:pt x="35981" y="3585"/>
                      </a:cubicBezTo>
                      <a:cubicBezTo>
                        <a:pt x="36182" y="5991"/>
                        <a:pt x="36182" y="8397"/>
                        <a:pt x="36583" y="10803"/>
                      </a:cubicBezTo>
                      <a:cubicBezTo>
                        <a:pt x="51822" y="97425"/>
                        <a:pt x="71071" y="183245"/>
                        <a:pt x="88917" y="269466"/>
                      </a:cubicBezTo>
                      <a:cubicBezTo>
                        <a:pt x="109369" y="368118"/>
                        <a:pt x="129621" y="466570"/>
                        <a:pt x="148469" y="565424"/>
                      </a:cubicBezTo>
                      <a:cubicBezTo>
                        <a:pt x="165513" y="655053"/>
                        <a:pt x="180752" y="744883"/>
                        <a:pt x="193384" y="835114"/>
                      </a:cubicBezTo>
                      <a:cubicBezTo>
                        <a:pt x="194587" y="844338"/>
                        <a:pt x="195790" y="853561"/>
                        <a:pt x="196993" y="862785"/>
                      </a:cubicBezTo>
                      <a:cubicBezTo>
                        <a:pt x="195389" y="861381"/>
                        <a:pt x="194788" y="859777"/>
                        <a:pt x="194387" y="858173"/>
                      </a:cubicBezTo>
                      <a:cubicBezTo>
                        <a:pt x="181955" y="806441"/>
                        <a:pt x="164911" y="756112"/>
                        <a:pt x="144058" y="707187"/>
                      </a:cubicBezTo>
                      <a:cubicBezTo>
                        <a:pt x="133832" y="682924"/>
                        <a:pt x="122803" y="659063"/>
                        <a:pt x="109168" y="636405"/>
                      </a:cubicBezTo>
                      <a:cubicBezTo>
                        <a:pt x="90521" y="602318"/>
                        <a:pt x="69467" y="570035"/>
                        <a:pt x="40192" y="543768"/>
                      </a:cubicBezTo>
                      <a:cubicBezTo>
                        <a:pt x="40192" y="543768"/>
                        <a:pt x="40192" y="543768"/>
                        <a:pt x="40192" y="543768"/>
                      </a:cubicBezTo>
                      <a:cubicBezTo>
                        <a:pt x="34978" y="537352"/>
                        <a:pt x="28562" y="531938"/>
                        <a:pt x="22346" y="526524"/>
                      </a:cubicBezTo>
                      <a:cubicBezTo>
                        <a:pt x="18135" y="522915"/>
                        <a:pt x="13724" y="519305"/>
                        <a:pt x="9112" y="516298"/>
                      </a:cubicBezTo>
                      <a:cubicBezTo>
                        <a:pt x="6907" y="514894"/>
                        <a:pt x="4099" y="511886"/>
                        <a:pt x="1292" y="514493"/>
                      </a:cubicBezTo>
                      <a:cubicBezTo>
                        <a:pt x="-1515" y="517100"/>
                        <a:pt x="891" y="520107"/>
                        <a:pt x="2495" y="522313"/>
                      </a:cubicBezTo>
                      <a:cubicBezTo>
                        <a:pt x="5904" y="527326"/>
                        <a:pt x="9513" y="532339"/>
                        <a:pt x="13323" y="536951"/>
                      </a:cubicBezTo>
                      <a:cubicBezTo>
                        <a:pt x="28362" y="555398"/>
                        <a:pt x="41796" y="574647"/>
                        <a:pt x="53626" y="595300"/>
                      </a:cubicBezTo>
                      <a:cubicBezTo>
                        <a:pt x="78891" y="639614"/>
                        <a:pt x="96135" y="687135"/>
                        <a:pt x="110572" y="735860"/>
                      </a:cubicBezTo>
                      <a:cubicBezTo>
                        <a:pt x="134433" y="816065"/>
                        <a:pt x="149873" y="898276"/>
                        <a:pt x="164711" y="980487"/>
                      </a:cubicBezTo>
                      <a:cubicBezTo>
                        <a:pt x="168721" y="984296"/>
                        <a:pt x="173333" y="983093"/>
                        <a:pt x="177744" y="981690"/>
                      </a:cubicBezTo>
                      <a:cubicBezTo>
                        <a:pt x="197795" y="975273"/>
                        <a:pt x="215441" y="964646"/>
                        <a:pt x="230279" y="949607"/>
                      </a:cubicBezTo>
                      <a:cubicBezTo>
                        <a:pt x="233888" y="945998"/>
                        <a:pt x="238500" y="942389"/>
                        <a:pt x="239101" y="936574"/>
                      </a:cubicBezTo>
                      <a:cubicBezTo>
                        <a:pt x="239101" y="935772"/>
                        <a:pt x="238901" y="934970"/>
                        <a:pt x="238901" y="934368"/>
                      </a:cubicBezTo>
                      <a:cubicBezTo>
                        <a:pt x="245518" y="926548"/>
                        <a:pt x="251332" y="918327"/>
                        <a:pt x="255944" y="909104"/>
                      </a:cubicBezTo>
                      <a:cubicBezTo>
                        <a:pt x="269780" y="887248"/>
                        <a:pt x="278803" y="863186"/>
                        <a:pt x="286222" y="838523"/>
                      </a:cubicBezTo>
                      <a:cubicBezTo>
                        <a:pt x="290633" y="826091"/>
                        <a:pt x="294042" y="813258"/>
                        <a:pt x="296448" y="800225"/>
                      </a:cubicBezTo>
                      <a:cubicBezTo>
                        <a:pt x="297451" y="801027"/>
                        <a:pt x="298453" y="802029"/>
                        <a:pt x="298654" y="803634"/>
                      </a:cubicBezTo>
                      <a:cubicBezTo>
                        <a:pt x="301060" y="821279"/>
                        <a:pt x="305672" y="838322"/>
                        <a:pt x="307877" y="855968"/>
                      </a:cubicBezTo>
                      <a:cubicBezTo>
                        <a:pt x="310684" y="876821"/>
                        <a:pt x="311687" y="897674"/>
                        <a:pt x="313692" y="918327"/>
                      </a:cubicBezTo>
                      <a:cubicBezTo>
                        <a:pt x="313893" y="921536"/>
                        <a:pt x="312890" y="926147"/>
                        <a:pt x="318505" y="926348"/>
                      </a:cubicBezTo>
                      <a:cubicBezTo>
                        <a:pt x="322314" y="903489"/>
                        <a:pt x="326525" y="880831"/>
                        <a:pt x="330134" y="857973"/>
                      </a:cubicBezTo>
                      <a:cubicBezTo>
                        <a:pt x="342366" y="779973"/>
                        <a:pt x="352391" y="701572"/>
                        <a:pt x="365425" y="623773"/>
                      </a:cubicBezTo>
                      <a:cubicBezTo>
                        <a:pt x="377054" y="554195"/>
                        <a:pt x="391491" y="485419"/>
                        <a:pt x="408736" y="417043"/>
                      </a:cubicBezTo>
                      <a:cubicBezTo>
                        <a:pt x="441018" y="289717"/>
                        <a:pt x="483527" y="165800"/>
                        <a:pt x="531851" y="43687"/>
                      </a:cubicBezTo>
                      <a:cubicBezTo>
                        <a:pt x="533655" y="38875"/>
                        <a:pt x="535460" y="34063"/>
                        <a:pt x="537465" y="29451"/>
                      </a:cubicBezTo>
                      <a:cubicBezTo>
                        <a:pt x="538067" y="27446"/>
                        <a:pt x="538468" y="25641"/>
                        <a:pt x="536062" y="24639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: Shape 35">
                  <a:extLst>
                    <a:ext uri="{FF2B5EF4-FFF2-40B4-BE49-F238E27FC236}">
                      <a16:creationId xmlns:a16="http://schemas.microsoft.com/office/drawing/2014/main" xmlns="" id="{0173A156-BDB5-43F6-8717-E41CA760B0C1}"/>
                    </a:ext>
                  </a:extLst>
                </p:cNvPr>
                <p:cNvSpPr/>
                <p:nvPr/>
              </p:nvSpPr>
              <p:spPr>
                <a:xfrm>
                  <a:off x="2008025" y="3633872"/>
                  <a:ext cx="210539" cy="32082"/>
                </a:xfrm>
                <a:custGeom>
                  <a:avLst/>
                  <a:gdLst>
                    <a:gd name="connsiteX0" fmla="*/ 206143 w 210539"/>
                    <a:gd name="connsiteY0" fmla="*/ 15531 h 32082"/>
                    <a:gd name="connsiteX1" fmla="*/ 199326 w 210539"/>
                    <a:gd name="connsiteY1" fmla="*/ 13125 h 32082"/>
                    <a:gd name="connsiteX2" fmla="*/ 146992 w 210539"/>
                    <a:gd name="connsiteY2" fmla="*/ 3300 h 32082"/>
                    <a:gd name="connsiteX3" fmla="*/ 141177 w 210539"/>
                    <a:gd name="connsiteY3" fmla="*/ 4704 h 32082"/>
                    <a:gd name="connsiteX4" fmla="*/ 149197 w 210539"/>
                    <a:gd name="connsiteY4" fmla="*/ 6107 h 32082"/>
                    <a:gd name="connsiteX5" fmla="*/ 188298 w 210539"/>
                    <a:gd name="connsiteY5" fmla="*/ 14930 h 32082"/>
                    <a:gd name="connsiteX6" fmla="*/ 196118 w 210539"/>
                    <a:gd name="connsiteY6" fmla="*/ 20143 h 32082"/>
                    <a:gd name="connsiteX7" fmla="*/ 188097 w 210539"/>
                    <a:gd name="connsiteY7" fmla="*/ 23752 h 32082"/>
                    <a:gd name="connsiteX8" fmla="*/ 187295 w 210539"/>
                    <a:gd name="connsiteY8" fmla="*/ 23953 h 32082"/>
                    <a:gd name="connsiteX9" fmla="*/ 137768 w 210539"/>
                    <a:gd name="connsiteY9" fmla="*/ 28765 h 32082"/>
                    <a:gd name="connsiteX10" fmla="*/ 78216 w 210539"/>
                    <a:gd name="connsiteY10" fmla="*/ 26760 h 32082"/>
                    <a:gd name="connsiteX11" fmla="*/ 85434 w 210539"/>
                    <a:gd name="connsiteY11" fmla="*/ 26760 h 32082"/>
                    <a:gd name="connsiteX12" fmla="*/ 143182 w 210539"/>
                    <a:gd name="connsiteY12" fmla="*/ 26760 h 32082"/>
                    <a:gd name="connsiteX13" fmla="*/ 176467 w 210539"/>
                    <a:gd name="connsiteY13" fmla="*/ 22349 h 32082"/>
                    <a:gd name="connsiteX14" fmla="*/ 180678 w 210539"/>
                    <a:gd name="connsiteY14" fmla="*/ 18940 h 32082"/>
                    <a:gd name="connsiteX15" fmla="*/ 176868 w 210539"/>
                    <a:gd name="connsiteY15" fmla="*/ 15130 h 32082"/>
                    <a:gd name="connsiteX16" fmla="*/ 161429 w 210539"/>
                    <a:gd name="connsiteY16" fmla="*/ 10920 h 32082"/>
                    <a:gd name="connsiteX17" fmla="*/ 68190 w 210539"/>
                    <a:gd name="connsiteY17" fmla="*/ 5105 h 32082"/>
                    <a:gd name="connsiteX18" fmla="*/ 35707 w 210539"/>
                    <a:gd name="connsiteY18" fmla="*/ 12925 h 32082"/>
                    <a:gd name="connsiteX19" fmla="*/ 32098 w 210539"/>
                    <a:gd name="connsiteY19" fmla="*/ 17135 h 32082"/>
                    <a:gd name="connsiteX20" fmla="*/ 36910 w 210539"/>
                    <a:gd name="connsiteY20" fmla="*/ 20945 h 32082"/>
                    <a:gd name="connsiteX21" fmla="*/ 47537 w 210539"/>
                    <a:gd name="connsiteY21" fmla="*/ 25156 h 32082"/>
                    <a:gd name="connsiteX22" fmla="*/ 20067 w 210539"/>
                    <a:gd name="connsiteY22" fmla="*/ 22549 h 32082"/>
                    <a:gd name="connsiteX23" fmla="*/ 15254 w 210539"/>
                    <a:gd name="connsiteY23" fmla="*/ 19742 h 32082"/>
                    <a:gd name="connsiteX24" fmla="*/ 19265 w 210539"/>
                    <a:gd name="connsiteY24" fmla="*/ 15130 h 32082"/>
                    <a:gd name="connsiteX25" fmla="*/ 41722 w 210539"/>
                    <a:gd name="connsiteY25" fmla="*/ 6709 h 32082"/>
                    <a:gd name="connsiteX26" fmla="*/ 127141 w 210539"/>
                    <a:gd name="connsiteY26" fmla="*/ 4303 h 32082"/>
                    <a:gd name="connsiteX27" fmla="*/ 132154 w 210539"/>
                    <a:gd name="connsiteY27" fmla="*/ 2899 h 32082"/>
                    <a:gd name="connsiteX28" fmla="*/ 113907 w 210539"/>
                    <a:gd name="connsiteY28" fmla="*/ 1696 h 32082"/>
                    <a:gd name="connsiteX29" fmla="*/ 25481 w 210539"/>
                    <a:gd name="connsiteY29" fmla="*/ 7310 h 32082"/>
                    <a:gd name="connsiteX30" fmla="*/ 2823 w 210539"/>
                    <a:gd name="connsiteY30" fmla="*/ 17336 h 32082"/>
                    <a:gd name="connsiteX31" fmla="*/ 3825 w 210539"/>
                    <a:gd name="connsiteY31" fmla="*/ 24554 h 32082"/>
                    <a:gd name="connsiteX32" fmla="*/ 9440 w 210539"/>
                    <a:gd name="connsiteY32" fmla="*/ 25958 h 32082"/>
                    <a:gd name="connsiteX33" fmla="*/ 88843 w 210539"/>
                    <a:gd name="connsiteY33" fmla="*/ 32976 h 32082"/>
                    <a:gd name="connsiteX34" fmla="*/ 180077 w 210539"/>
                    <a:gd name="connsiteY34" fmla="*/ 30169 h 32082"/>
                    <a:gd name="connsiteX35" fmla="*/ 206544 w 210539"/>
                    <a:gd name="connsiteY35" fmla="*/ 24554 h 32082"/>
                    <a:gd name="connsiteX36" fmla="*/ 210555 w 210539"/>
                    <a:gd name="connsiteY36" fmla="*/ 20745 h 32082"/>
                    <a:gd name="connsiteX37" fmla="*/ 206143 w 210539"/>
                    <a:gd name="connsiteY37" fmla="*/ 15531 h 32082"/>
                    <a:gd name="connsiteX38" fmla="*/ 50545 w 210539"/>
                    <a:gd name="connsiteY38" fmla="*/ 17938 h 32082"/>
                    <a:gd name="connsiteX39" fmla="*/ 55558 w 210539"/>
                    <a:gd name="connsiteY39" fmla="*/ 14729 h 32082"/>
                    <a:gd name="connsiteX40" fmla="*/ 97465 w 210539"/>
                    <a:gd name="connsiteY40" fmla="*/ 9516 h 32082"/>
                    <a:gd name="connsiteX41" fmla="*/ 157017 w 210539"/>
                    <a:gd name="connsiteY41" fmla="*/ 11521 h 32082"/>
                    <a:gd name="connsiteX42" fmla="*/ 163434 w 210539"/>
                    <a:gd name="connsiteY42" fmla="*/ 14930 h 32082"/>
                    <a:gd name="connsiteX43" fmla="*/ 157418 w 210539"/>
                    <a:gd name="connsiteY43" fmla="*/ 17737 h 32082"/>
                    <a:gd name="connsiteX44" fmla="*/ 55758 w 210539"/>
                    <a:gd name="connsiteY44" fmla="*/ 20544 h 32082"/>
                    <a:gd name="connsiteX45" fmla="*/ 50545 w 210539"/>
                    <a:gd name="connsiteY45" fmla="*/ 17938 h 320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210539" h="32082">
                      <a:moveTo>
                        <a:pt x="206143" y="15531"/>
                      </a:moveTo>
                      <a:cubicBezTo>
                        <a:pt x="203938" y="14529"/>
                        <a:pt x="201531" y="13927"/>
                        <a:pt x="199326" y="13125"/>
                      </a:cubicBezTo>
                      <a:cubicBezTo>
                        <a:pt x="182282" y="7711"/>
                        <a:pt x="164637" y="5706"/>
                        <a:pt x="146992" y="3300"/>
                      </a:cubicBezTo>
                      <a:cubicBezTo>
                        <a:pt x="145187" y="3099"/>
                        <a:pt x="142982" y="1896"/>
                        <a:pt x="141177" y="4704"/>
                      </a:cubicBezTo>
                      <a:cubicBezTo>
                        <a:pt x="143984" y="5105"/>
                        <a:pt x="146591" y="5706"/>
                        <a:pt x="149197" y="6107"/>
                      </a:cubicBezTo>
                      <a:cubicBezTo>
                        <a:pt x="162431" y="8313"/>
                        <a:pt x="175866" y="9917"/>
                        <a:pt x="188298" y="14930"/>
                      </a:cubicBezTo>
                      <a:cubicBezTo>
                        <a:pt x="191305" y="16133"/>
                        <a:pt x="196318" y="16333"/>
                        <a:pt x="196118" y="20143"/>
                      </a:cubicBezTo>
                      <a:cubicBezTo>
                        <a:pt x="195917" y="23552"/>
                        <a:pt x="191105" y="22950"/>
                        <a:pt x="188097" y="23752"/>
                      </a:cubicBezTo>
                      <a:cubicBezTo>
                        <a:pt x="187897" y="23752"/>
                        <a:pt x="187696" y="23752"/>
                        <a:pt x="187295" y="23953"/>
                      </a:cubicBezTo>
                      <a:cubicBezTo>
                        <a:pt x="171053" y="27362"/>
                        <a:pt x="154411" y="26961"/>
                        <a:pt x="137768" y="28765"/>
                      </a:cubicBezTo>
                      <a:cubicBezTo>
                        <a:pt x="117917" y="30770"/>
                        <a:pt x="98066" y="29367"/>
                        <a:pt x="78216" y="26760"/>
                      </a:cubicBezTo>
                      <a:cubicBezTo>
                        <a:pt x="80622" y="26760"/>
                        <a:pt x="83028" y="26560"/>
                        <a:pt x="85434" y="26760"/>
                      </a:cubicBezTo>
                      <a:cubicBezTo>
                        <a:pt x="104683" y="27763"/>
                        <a:pt x="123933" y="28765"/>
                        <a:pt x="143182" y="26760"/>
                      </a:cubicBezTo>
                      <a:cubicBezTo>
                        <a:pt x="154411" y="25557"/>
                        <a:pt x="165640" y="25156"/>
                        <a:pt x="176467" y="22349"/>
                      </a:cubicBezTo>
                      <a:cubicBezTo>
                        <a:pt x="178272" y="21948"/>
                        <a:pt x="180678" y="21346"/>
                        <a:pt x="180678" y="18940"/>
                      </a:cubicBezTo>
                      <a:cubicBezTo>
                        <a:pt x="180678" y="16534"/>
                        <a:pt x="178673" y="15732"/>
                        <a:pt x="176868" y="15130"/>
                      </a:cubicBezTo>
                      <a:cubicBezTo>
                        <a:pt x="171655" y="13526"/>
                        <a:pt x="166642" y="11521"/>
                        <a:pt x="161429" y="10920"/>
                      </a:cubicBezTo>
                      <a:cubicBezTo>
                        <a:pt x="130550" y="6909"/>
                        <a:pt x="99270" y="4303"/>
                        <a:pt x="68190" y="5105"/>
                      </a:cubicBezTo>
                      <a:cubicBezTo>
                        <a:pt x="57162" y="5305"/>
                        <a:pt x="45732" y="6709"/>
                        <a:pt x="35707" y="12925"/>
                      </a:cubicBezTo>
                      <a:cubicBezTo>
                        <a:pt x="34103" y="13927"/>
                        <a:pt x="31897" y="14729"/>
                        <a:pt x="32098" y="17135"/>
                      </a:cubicBezTo>
                      <a:cubicBezTo>
                        <a:pt x="32298" y="19943"/>
                        <a:pt x="34704" y="20344"/>
                        <a:pt x="36910" y="20945"/>
                      </a:cubicBezTo>
                      <a:cubicBezTo>
                        <a:pt x="40720" y="21747"/>
                        <a:pt x="44329" y="22349"/>
                        <a:pt x="47537" y="25156"/>
                      </a:cubicBezTo>
                      <a:cubicBezTo>
                        <a:pt x="38313" y="23953"/>
                        <a:pt x="29090" y="25156"/>
                        <a:pt x="20067" y="22549"/>
                      </a:cubicBezTo>
                      <a:cubicBezTo>
                        <a:pt x="18262" y="21948"/>
                        <a:pt x="15655" y="21948"/>
                        <a:pt x="15254" y="19742"/>
                      </a:cubicBezTo>
                      <a:cubicBezTo>
                        <a:pt x="14653" y="16935"/>
                        <a:pt x="17460" y="16133"/>
                        <a:pt x="19265" y="15130"/>
                      </a:cubicBezTo>
                      <a:cubicBezTo>
                        <a:pt x="26283" y="11120"/>
                        <a:pt x="33902" y="8313"/>
                        <a:pt x="41722" y="6709"/>
                      </a:cubicBezTo>
                      <a:cubicBezTo>
                        <a:pt x="69995" y="894"/>
                        <a:pt x="98668" y="4303"/>
                        <a:pt x="127141" y="4303"/>
                      </a:cubicBezTo>
                      <a:cubicBezTo>
                        <a:pt x="128745" y="4303"/>
                        <a:pt x="130349" y="5706"/>
                        <a:pt x="132154" y="2899"/>
                      </a:cubicBezTo>
                      <a:cubicBezTo>
                        <a:pt x="125737" y="2498"/>
                        <a:pt x="119722" y="2097"/>
                        <a:pt x="113907" y="1696"/>
                      </a:cubicBezTo>
                      <a:cubicBezTo>
                        <a:pt x="84231" y="-911"/>
                        <a:pt x="54555" y="-1512"/>
                        <a:pt x="25481" y="7310"/>
                      </a:cubicBezTo>
                      <a:cubicBezTo>
                        <a:pt x="17661" y="9717"/>
                        <a:pt x="9640" y="12323"/>
                        <a:pt x="2823" y="17336"/>
                      </a:cubicBezTo>
                      <a:cubicBezTo>
                        <a:pt x="-1188" y="20344"/>
                        <a:pt x="-987" y="22750"/>
                        <a:pt x="3825" y="24554"/>
                      </a:cubicBezTo>
                      <a:cubicBezTo>
                        <a:pt x="5630" y="25156"/>
                        <a:pt x="7635" y="25557"/>
                        <a:pt x="9440" y="25958"/>
                      </a:cubicBezTo>
                      <a:cubicBezTo>
                        <a:pt x="35707" y="29968"/>
                        <a:pt x="62175" y="31773"/>
                        <a:pt x="88843" y="32976"/>
                      </a:cubicBezTo>
                      <a:cubicBezTo>
                        <a:pt x="119321" y="34380"/>
                        <a:pt x="149799" y="33578"/>
                        <a:pt x="180077" y="30169"/>
                      </a:cubicBezTo>
                      <a:cubicBezTo>
                        <a:pt x="189100" y="29166"/>
                        <a:pt x="198123" y="28164"/>
                        <a:pt x="206544" y="24554"/>
                      </a:cubicBezTo>
                      <a:cubicBezTo>
                        <a:pt x="208349" y="23752"/>
                        <a:pt x="210354" y="22950"/>
                        <a:pt x="210555" y="20745"/>
                      </a:cubicBezTo>
                      <a:cubicBezTo>
                        <a:pt x="210555" y="17135"/>
                        <a:pt x="208148" y="16333"/>
                        <a:pt x="206143" y="15531"/>
                      </a:cubicBezTo>
                      <a:close/>
                      <a:moveTo>
                        <a:pt x="50545" y="17938"/>
                      </a:moveTo>
                      <a:cubicBezTo>
                        <a:pt x="50545" y="15331"/>
                        <a:pt x="53553" y="15331"/>
                        <a:pt x="55558" y="14729"/>
                      </a:cubicBezTo>
                      <a:cubicBezTo>
                        <a:pt x="69193" y="10117"/>
                        <a:pt x="83429" y="10719"/>
                        <a:pt x="97465" y="9516"/>
                      </a:cubicBezTo>
                      <a:cubicBezTo>
                        <a:pt x="117516" y="7912"/>
                        <a:pt x="137367" y="7310"/>
                        <a:pt x="157017" y="11521"/>
                      </a:cubicBezTo>
                      <a:cubicBezTo>
                        <a:pt x="159424" y="12123"/>
                        <a:pt x="163434" y="11521"/>
                        <a:pt x="163434" y="14930"/>
                      </a:cubicBezTo>
                      <a:cubicBezTo>
                        <a:pt x="163434" y="17737"/>
                        <a:pt x="159624" y="17135"/>
                        <a:pt x="157418" y="17737"/>
                      </a:cubicBezTo>
                      <a:cubicBezTo>
                        <a:pt x="123732" y="24955"/>
                        <a:pt x="89845" y="24755"/>
                        <a:pt x="55758" y="20544"/>
                      </a:cubicBezTo>
                      <a:cubicBezTo>
                        <a:pt x="53753" y="20143"/>
                        <a:pt x="50545" y="20544"/>
                        <a:pt x="50545" y="17938"/>
                      </a:cubicBezTo>
                      <a:close/>
                    </a:path>
                  </a:pathLst>
                </a:custGeom>
                <a:solidFill>
                  <a:srgbClr val="CFCFCF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" name="Freeform: Shape 36">
                  <a:extLst>
                    <a:ext uri="{FF2B5EF4-FFF2-40B4-BE49-F238E27FC236}">
                      <a16:creationId xmlns:a16="http://schemas.microsoft.com/office/drawing/2014/main" xmlns="" id="{7A00E10B-A48A-4A54-9B18-E0DE638966E4}"/>
                    </a:ext>
                  </a:extLst>
                </p:cNvPr>
                <p:cNvSpPr/>
                <p:nvPr/>
              </p:nvSpPr>
              <p:spPr>
                <a:xfrm>
                  <a:off x="2083233" y="3645493"/>
                  <a:ext cx="68175" cy="8021"/>
                </a:xfrm>
                <a:custGeom>
                  <a:avLst/>
                  <a:gdLst>
                    <a:gd name="connsiteX0" fmla="*/ 57547 w 68174"/>
                    <a:gd name="connsiteY0" fmla="*/ 8722 h 8020"/>
                    <a:gd name="connsiteX1" fmla="*/ 69979 w 68174"/>
                    <a:gd name="connsiteY1" fmla="*/ 5915 h 8020"/>
                    <a:gd name="connsiteX2" fmla="*/ 64966 w 68174"/>
                    <a:gd name="connsiteY2" fmla="*/ 3108 h 8020"/>
                    <a:gd name="connsiteX3" fmla="*/ 43912 w 68174"/>
                    <a:gd name="connsiteY3" fmla="*/ 702 h 8020"/>
                    <a:gd name="connsiteX4" fmla="*/ 5213 w 68174"/>
                    <a:gd name="connsiteY4" fmla="*/ 501 h 8020"/>
                    <a:gd name="connsiteX5" fmla="*/ 0 w 68174"/>
                    <a:gd name="connsiteY5" fmla="*/ 3308 h 8020"/>
                    <a:gd name="connsiteX6" fmla="*/ 5213 w 68174"/>
                    <a:gd name="connsiteY6" fmla="*/ 6116 h 8020"/>
                    <a:gd name="connsiteX7" fmla="*/ 57547 w 68174"/>
                    <a:gd name="connsiteY7" fmla="*/ 8722 h 8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8174" h="8020">
                      <a:moveTo>
                        <a:pt x="57547" y="8722"/>
                      </a:moveTo>
                      <a:cubicBezTo>
                        <a:pt x="61558" y="8522"/>
                        <a:pt x="66169" y="8522"/>
                        <a:pt x="69979" y="5915"/>
                      </a:cubicBezTo>
                      <a:cubicBezTo>
                        <a:pt x="68977" y="2907"/>
                        <a:pt x="66771" y="3308"/>
                        <a:pt x="64966" y="3108"/>
                      </a:cubicBezTo>
                      <a:cubicBezTo>
                        <a:pt x="57948" y="2306"/>
                        <a:pt x="50930" y="1303"/>
                        <a:pt x="43912" y="702"/>
                      </a:cubicBezTo>
                      <a:cubicBezTo>
                        <a:pt x="31080" y="-301"/>
                        <a:pt x="18046" y="-100"/>
                        <a:pt x="5213" y="501"/>
                      </a:cubicBezTo>
                      <a:cubicBezTo>
                        <a:pt x="3208" y="501"/>
                        <a:pt x="0" y="702"/>
                        <a:pt x="0" y="3308"/>
                      </a:cubicBezTo>
                      <a:cubicBezTo>
                        <a:pt x="0" y="6316"/>
                        <a:pt x="3208" y="5514"/>
                        <a:pt x="5213" y="6116"/>
                      </a:cubicBezTo>
                      <a:cubicBezTo>
                        <a:pt x="22458" y="9925"/>
                        <a:pt x="39902" y="9324"/>
                        <a:pt x="57547" y="8722"/>
                      </a:cubicBezTo>
                      <a:close/>
                    </a:path>
                  </a:pathLst>
                </a:custGeom>
                <a:solidFill>
                  <a:srgbClr val="CFCFCF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5" name="Freeform: Shape 37">
                  <a:extLst>
                    <a:ext uri="{FF2B5EF4-FFF2-40B4-BE49-F238E27FC236}">
                      <a16:creationId xmlns:a16="http://schemas.microsoft.com/office/drawing/2014/main" xmlns="" id="{7340DFE1-EDB9-4A18-AF3A-BCB34577482F}"/>
                    </a:ext>
                  </a:extLst>
                </p:cNvPr>
                <p:cNvSpPr/>
                <p:nvPr/>
              </p:nvSpPr>
              <p:spPr>
                <a:xfrm>
                  <a:off x="1624045" y="2817339"/>
                  <a:ext cx="1040665" cy="840152"/>
                </a:xfrm>
                <a:custGeom>
                  <a:avLst/>
                  <a:gdLst>
                    <a:gd name="connsiteX0" fmla="*/ 1040878 w 1040664"/>
                    <a:gd name="connsiteY0" fmla="*/ 482369 h 840151"/>
                    <a:gd name="connsiteX1" fmla="*/ 1039274 w 1040664"/>
                    <a:gd name="connsiteY1" fmla="*/ 467932 h 840151"/>
                    <a:gd name="connsiteX2" fmla="*/ 954256 w 1040664"/>
                    <a:gd name="connsiteY2" fmla="*/ 309526 h 840151"/>
                    <a:gd name="connsiteX3" fmla="*/ 904529 w 1040664"/>
                    <a:gd name="connsiteY3" fmla="*/ 270025 h 840151"/>
                    <a:gd name="connsiteX4" fmla="*/ 904529 w 1040664"/>
                    <a:gd name="connsiteY4" fmla="*/ 270025 h 840151"/>
                    <a:gd name="connsiteX5" fmla="*/ 900518 w 1040664"/>
                    <a:gd name="connsiteY5" fmla="*/ 266817 h 840151"/>
                    <a:gd name="connsiteX6" fmla="*/ 773393 w 1040664"/>
                    <a:gd name="connsiteY6" fmla="*/ 209670 h 840151"/>
                    <a:gd name="connsiteX7" fmla="*/ 705018 w 1040664"/>
                    <a:gd name="connsiteY7" fmla="*/ 188015 h 840151"/>
                    <a:gd name="connsiteX8" fmla="*/ 676745 w 1040664"/>
                    <a:gd name="connsiteY8" fmla="*/ 170570 h 840151"/>
                    <a:gd name="connsiteX9" fmla="*/ 651681 w 1040664"/>
                    <a:gd name="connsiteY9" fmla="*/ 149516 h 840151"/>
                    <a:gd name="connsiteX10" fmla="*/ 641054 w 1040664"/>
                    <a:gd name="connsiteY10" fmla="*/ 138488 h 840151"/>
                    <a:gd name="connsiteX11" fmla="*/ 601954 w 1040664"/>
                    <a:gd name="connsiteY11" fmla="*/ 54473 h 840151"/>
                    <a:gd name="connsiteX12" fmla="*/ 578895 w 1040664"/>
                    <a:gd name="connsiteY12" fmla="*/ 2740 h 840151"/>
                    <a:gd name="connsiteX13" fmla="*/ 571476 w 1040664"/>
                    <a:gd name="connsiteY13" fmla="*/ 134 h 840151"/>
                    <a:gd name="connsiteX14" fmla="*/ 562854 w 1040664"/>
                    <a:gd name="connsiteY14" fmla="*/ 15373 h 840151"/>
                    <a:gd name="connsiteX15" fmla="*/ 509317 w 1040664"/>
                    <a:gd name="connsiteY15" fmla="*/ 54272 h 840151"/>
                    <a:gd name="connsiteX16" fmla="*/ 476834 w 1040664"/>
                    <a:gd name="connsiteY16" fmla="*/ 50262 h 840151"/>
                    <a:gd name="connsiteX17" fmla="*/ 440140 w 1040664"/>
                    <a:gd name="connsiteY17" fmla="*/ 24396 h 840151"/>
                    <a:gd name="connsiteX18" fmla="*/ 433723 w 1040664"/>
                    <a:gd name="connsiteY18" fmla="*/ 15573 h 840151"/>
                    <a:gd name="connsiteX19" fmla="*/ 418885 w 1040664"/>
                    <a:gd name="connsiteY19" fmla="*/ 17177 h 840151"/>
                    <a:gd name="connsiteX20" fmla="*/ 405451 w 1040664"/>
                    <a:gd name="connsiteY20" fmla="*/ 61491 h 840151"/>
                    <a:gd name="connsiteX21" fmla="*/ 367754 w 1040664"/>
                    <a:gd name="connsiteY21" fmla="*/ 139089 h 840151"/>
                    <a:gd name="connsiteX22" fmla="*/ 303189 w 1040664"/>
                    <a:gd name="connsiteY22" fmla="*/ 201650 h 840151"/>
                    <a:gd name="connsiteX23" fmla="*/ 347502 w 1040664"/>
                    <a:gd name="connsiteY23" fmla="*/ 159341 h 840151"/>
                    <a:gd name="connsiteX24" fmla="*/ 358130 w 1040664"/>
                    <a:gd name="connsiteY24" fmla="*/ 147711 h 840151"/>
                    <a:gd name="connsiteX25" fmla="*/ 367353 w 1040664"/>
                    <a:gd name="connsiteY25" fmla="*/ 139490 h 840151"/>
                    <a:gd name="connsiteX26" fmla="*/ 369759 w 1040664"/>
                    <a:gd name="connsiteY26" fmla="*/ 135681 h 840151"/>
                    <a:gd name="connsiteX27" fmla="*/ 370962 w 1040664"/>
                    <a:gd name="connsiteY27" fmla="*/ 125254 h 840151"/>
                    <a:gd name="connsiteX28" fmla="*/ 370962 w 1040664"/>
                    <a:gd name="connsiteY28" fmla="*/ 122246 h 840151"/>
                    <a:gd name="connsiteX29" fmla="*/ 367153 w 1040664"/>
                    <a:gd name="connsiteY29" fmla="*/ 126658 h 840151"/>
                    <a:gd name="connsiteX30" fmla="*/ 276721 w 1040664"/>
                    <a:gd name="connsiteY30" fmla="*/ 214282 h 840151"/>
                    <a:gd name="connsiteX31" fmla="*/ 136963 w 1040664"/>
                    <a:gd name="connsiteY31" fmla="*/ 295490 h 840151"/>
                    <a:gd name="connsiteX32" fmla="*/ 54352 w 1040664"/>
                    <a:gd name="connsiteY32" fmla="*/ 359053 h 840151"/>
                    <a:gd name="connsiteX33" fmla="*/ 47133 w 1040664"/>
                    <a:gd name="connsiteY33" fmla="*/ 371485 h 840151"/>
                    <a:gd name="connsiteX34" fmla="*/ 18259 w 1040664"/>
                    <a:gd name="connsiteY34" fmla="*/ 424420 h 840151"/>
                    <a:gd name="connsiteX35" fmla="*/ 3020 w 1040664"/>
                    <a:gd name="connsiteY35" fmla="*/ 484173 h 840151"/>
                    <a:gd name="connsiteX36" fmla="*/ 3020 w 1040664"/>
                    <a:gd name="connsiteY36" fmla="*/ 484173 h 840151"/>
                    <a:gd name="connsiteX37" fmla="*/ 414 w 1040664"/>
                    <a:gd name="connsiteY37" fmla="*/ 506430 h 840151"/>
                    <a:gd name="connsiteX38" fmla="*/ 10640 w 1040664"/>
                    <a:gd name="connsiteY38" fmla="*/ 579217 h 840151"/>
                    <a:gd name="connsiteX39" fmla="*/ 20665 w 1040664"/>
                    <a:gd name="connsiteY39" fmla="*/ 613304 h 840151"/>
                    <a:gd name="connsiteX40" fmla="*/ 22671 w 1040664"/>
                    <a:gd name="connsiteY40" fmla="*/ 618718 h 840151"/>
                    <a:gd name="connsiteX41" fmla="*/ 120120 w 1040664"/>
                    <a:gd name="connsiteY41" fmla="*/ 745643 h 840151"/>
                    <a:gd name="connsiteX42" fmla="*/ 222783 w 1040664"/>
                    <a:gd name="connsiteY42" fmla="*/ 797776 h 840151"/>
                    <a:gd name="connsiteX43" fmla="*/ 231606 w 1040664"/>
                    <a:gd name="connsiteY43" fmla="*/ 799180 h 840151"/>
                    <a:gd name="connsiteX44" fmla="*/ 231606 w 1040664"/>
                    <a:gd name="connsiteY44" fmla="*/ 799180 h 840151"/>
                    <a:gd name="connsiteX45" fmla="*/ 231606 w 1040664"/>
                    <a:gd name="connsiteY45" fmla="*/ 799180 h 840151"/>
                    <a:gd name="connsiteX46" fmla="*/ 290356 w 1040664"/>
                    <a:gd name="connsiteY46" fmla="*/ 821036 h 840151"/>
                    <a:gd name="connsiteX47" fmla="*/ 352114 w 1040664"/>
                    <a:gd name="connsiteY47" fmla="*/ 840486 h 840151"/>
                    <a:gd name="connsiteX48" fmla="*/ 360736 w 1040664"/>
                    <a:gd name="connsiteY48" fmla="*/ 838080 h 840151"/>
                    <a:gd name="connsiteX49" fmla="*/ 363543 w 1040664"/>
                    <a:gd name="connsiteY49" fmla="*/ 837879 h 840151"/>
                    <a:gd name="connsiteX50" fmla="*/ 372366 w 1040664"/>
                    <a:gd name="connsiteY50" fmla="*/ 832866 h 840151"/>
                    <a:gd name="connsiteX51" fmla="*/ 412268 w 1040664"/>
                    <a:gd name="connsiteY51" fmla="*/ 815622 h 840151"/>
                    <a:gd name="connsiteX52" fmla="*/ 441744 w 1040664"/>
                    <a:gd name="connsiteY52" fmla="*/ 811010 h 840151"/>
                    <a:gd name="connsiteX53" fmla="*/ 508515 w 1040664"/>
                    <a:gd name="connsiteY53" fmla="*/ 810609 h 840151"/>
                    <a:gd name="connsiteX54" fmla="*/ 570473 w 1040664"/>
                    <a:gd name="connsiteY54" fmla="*/ 819632 h 840151"/>
                    <a:gd name="connsiteX55" fmla="*/ 608972 w 1040664"/>
                    <a:gd name="connsiteY55" fmla="*/ 834671 h 840151"/>
                    <a:gd name="connsiteX56" fmla="*/ 615789 w 1040664"/>
                    <a:gd name="connsiteY56" fmla="*/ 837077 h 840151"/>
                    <a:gd name="connsiteX57" fmla="*/ 617193 w 1040664"/>
                    <a:gd name="connsiteY57" fmla="*/ 837478 h 840151"/>
                    <a:gd name="connsiteX58" fmla="*/ 637645 w 1040664"/>
                    <a:gd name="connsiteY58" fmla="*/ 836475 h 840151"/>
                    <a:gd name="connsiteX59" fmla="*/ 687373 w 1040664"/>
                    <a:gd name="connsiteY59" fmla="*/ 826851 h 840151"/>
                    <a:gd name="connsiteX60" fmla="*/ 739105 w 1040664"/>
                    <a:gd name="connsiteY60" fmla="*/ 813416 h 840151"/>
                    <a:gd name="connsiteX61" fmla="*/ 814899 w 1040664"/>
                    <a:gd name="connsiteY61" fmla="*/ 788954 h 840151"/>
                    <a:gd name="connsiteX62" fmla="*/ 885079 w 1040664"/>
                    <a:gd name="connsiteY62" fmla="*/ 756070 h 840151"/>
                    <a:gd name="connsiteX63" fmla="*/ 950446 w 1040664"/>
                    <a:gd name="connsiteY63" fmla="*/ 711355 h 840151"/>
                    <a:gd name="connsiteX64" fmla="*/ 970698 w 1040664"/>
                    <a:gd name="connsiteY64" fmla="*/ 691304 h 840151"/>
                    <a:gd name="connsiteX65" fmla="*/ 990750 w 1040664"/>
                    <a:gd name="connsiteY65" fmla="*/ 665638 h 840151"/>
                    <a:gd name="connsiteX66" fmla="*/ 1014410 w 1040664"/>
                    <a:gd name="connsiteY66" fmla="*/ 626337 h 840151"/>
                    <a:gd name="connsiteX67" fmla="*/ 1014410 w 1040664"/>
                    <a:gd name="connsiteY67" fmla="*/ 626337 h 840151"/>
                    <a:gd name="connsiteX68" fmla="*/ 1030251 w 1040664"/>
                    <a:gd name="connsiteY68" fmla="*/ 585031 h 840151"/>
                    <a:gd name="connsiteX69" fmla="*/ 1030251 w 1040664"/>
                    <a:gd name="connsiteY69" fmla="*/ 585031 h 840151"/>
                    <a:gd name="connsiteX70" fmla="*/ 1030251 w 1040664"/>
                    <a:gd name="connsiteY70" fmla="*/ 585031 h 840151"/>
                    <a:gd name="connsiteX71" fmla="*/ 1040677 w 1040664"/>
                    <a:gd name="connsiteY71" fmla="*/ 529489 h 840151"/>
                    <a:gd name="connsiteX72" fmla="*/ 1040677 w 1040664"/>
                    <a:gd name="connsiteY72" fmla="*/ 529489 h 840151"/>
                    <a:gd name="connsiteX73" fmla="*/ 1040677 w 1040664"/>
                    <a:gd name="connsiteY73" fmla="*/ 529489 h 840151"/>
                    <a:gd name="connsiteX74" fmla="*/ 1041880 w 1040664"/>
                    <a:gd name="connsiteY74" fmla="*/ 529289 h 840151"/>
                    <a:gd name="connsiteX75" fmla="*/ 1041880 w 1040664"/>
                    <a:gd name="connsiteY75" fmla="*/ 482369 h 840151"/>
                    <a:gd name="connsiteX76" fmla="*/ 1040878 w 1040664"/>
                    <a:gd name="connsiteY76" fmla="*/ 482369 h 840151"/>
                    <a:gd name="connsiteX77" fmla="*/ 326849 w 1040664"/>
                    <a:gd name="connsiteY77" fmla="*/ 830661 h 840151"/>
                    <a:gd name="connsiteX78" fmla="*/ 231004 w 1040664"/>
                    <a:gd name="connsiteY78" fmla="*/ 795370 h 840151"/>
                    <a:gd name="connsiteX79" fmla="*/ 225991 w 1040664"/>
                    <a:gd name="connsiteY79" fmla="*/ 793165 h 840151"/>
                    <a:gd name="connsiteX80" fmla="*/ 181076 w 1040664"/>
                    <a:gd name="connsiteY80" fmla="*/ 774116 h 840151"/>
                    <a:gd name="connsiteX81" fmla="*/ 104681 w 1040664"/>
                    <a:gd name="connsiteY81" fmla="*/ 727196 h 840151"/>
                    <a:gd name="connsiteX82" fmla="*/ 100670 w 1040664"/>
                    <a:gd name="connsiteY82" fmla="*/ 723787 h 840151"/>
                    <a:gd name="connsiteX83" fmla="*/ 96259 w 1040664"/>
                    <a:gd name="connsiteY83" fmla="*/ 720178 h 840151"/>
                    <a:gd name="connsiteX84" fmla="*/ 95056 w 1040664"/>
                    <a:gd name="connsiteY84" fmla="*/ 718975 h 840151"/>
                    <a:gd name="connsiteX85" fmla="*/ 183683 w 1040664"/>
                    <a:gd name="connsiteY85" fmla="*/ 773314 h 840151"/>
                    <a:gd name="connsiteX86" fmla="*/ 253261 w 1040664"/>
                    <a:gd name="connsiteY86" fmla="*/ 800985 h 840151"/>
                    <a:gd name="connsiteX87" fmla="*/ 346299 w 1040664"/>
                    <a:gd name="connsiteY87" fmla="*/ 833668 h 840151"/>
                    <a:gd name="connsiteX88" fmla="*/ 357127 w 1040664"/>
                    <a:gd name="connsiteY88" fmla="*/ 837478 h 840151"/>
                    <a:gd name="connsiteX89" fmla="*/ 326849 w 1040664"/>
                    <a:gd name="connsiteY89" fmla="*/ 830661 h 840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1040664" h="840151">
                      <a:moveTo>
                        <a:pt x="1040878" y="482369"/>
                      </a:moveTo>
                      <a:cubicBezTo>
                        <a:pt x="1040477" y="477556"/>
                        <a:pt x="1040076" y="472744"/>
                        <a:pt x="1039274" y="467932"/>
                      </a:cubicBezTo>
                      <a:cubicBezTo>
                        <a:pt x="1030251" y="404770"/>
                        <a:pt x="1000374" y="352837"/>
                        <a:pt x="954256" y="309526"/>
                      </a:cubicBezTo>
                      <a:cubicBezTo>
                        <a:pt x="939218" y="294287"/>
                        <a:pt x="922575" y="281253"/>
                        <a:pt x="904529" y="270025"/>
                      </a:cubicBezTo>
                      <a:cubicBezTo>
                        <a:pt x="904529" y="270025"/>
                        <a:pt x="904529" y="270025"/>
                        <a:pt x="904529" y="270025"/>
                      </a:cubicBezTo>
                      <a:cubicBezTo>
                        <a:pt x="903125" y="269022"/>
                        <a:pt x="901922" y="267819"/>
                        <a:pt x="900518" y="266817"/>
                      </a:cubicBezTo>
                      <a:cubicBezTo>
                        <a:pt x="860817" y="241953"/>
                        <a:pt x="818308" y="223105"/>
                        <a:pt x="773393" y="209670"/>
                      </a:cubicBezTo>
                      <a:cubicBezTo>
                        <a:pt x="750534" y="202853"/>
                        <a:pt x="727074" y="197639"/>
                        <a:pt x="705018" y="188015"/>
                      </a:cubicBezTo>
                      <a:cubicBezTo>
                        <a:pt x="695995" y="181598"/>
                        <a:pt x="685167" y="178190"/>
                        <a:pt x="676745" y="170570"/>
                      </a:cubicBezTo>
                      <a:cubicBezTo>
                        <a:pt x="668324" y="163753"/>
                        <a:pt x="658499" y="158339"/>
                        <a:pt x="651681" y="149516"/>
                      </a:cubicBezTo>
                      <a:cubicBezTo>
                        <a:pt x="648273" y="145706"/>
                        <a:pt x="644463" y="142498"/>
                        <a:pt x="641054" y="138488"/>
                      </a:cubicBezTo>
                      <a:cubicBezTo>
                        <a:pt x="621003" y="113624"/>
                        <a:pt x="610777" y="84550"/>
                        <a:pt x="601954" y="54473"/>
                      </a:cubicBezTo>
                      <a:cubicBezTo>
                        <a:pt x="596540" y="36226"/>
                        <a:pt x="590324" y="18380"/>
                        <a:pt x="578895" y="2740"/>
                      </a:cubicBezTo>
                      <a:cubicBezTo>
                        <a:pt x="577090" y="134"/>
                        <a:pt x="574484" y="-267"/>
                        <a:pt x="571476" y="134"/>
                      </a:cubicBezTo>
                      <a:cubicBezTo>
                        <a:pt x="564859" y="3141"/>
                        <a:pt x="564057" y="9758"/>
                        <a:pt x="562854" y="15373"/>
                      </a:cubicBezTo>
                      <a:cubicBezTo>
                        <a:pt x="558242" y="34822"/>
                        <a:pt x="531373" y="53871"/>
                        <a:pt x="509317" y="54272"/>
                      </a:cubicBezTo>
                      <a:cubicBezTo>
                        <a:pt x="498288" y="54473"/>
                        <a:pt x="487461" y="52067"/>
                        <a:pt x="476834" y="50262"/>
                      </a:cubicBezTo>
                      <a:cubicBezTo>
                        <a:pt x="460592" y="47455"/>
                        <a:pt x="447759" y="39635"/>
                        <a:pt x="440140" y="24396"/>
                      </a:cubicBezTo>
                      <a:cubicBezTo>
                        <a:pt x="438535" y="21187"/>
                        <a:pt x="436330" y="18180"/>
                        <a:pt x="433723" y="15573"/>
                      </a:cubicBezTo>
                      <a:cubicBezTo>
                        <a:pt x="426705" y="8355"/>
                        <a:pt x="424299" y="8756"/>
                        <a:pt x="418885" y="17177"/>
                      </a:cubicBezTo>
                      <a:cubicBezTo>
                        <a:pt x="414875" y="32015"/>
                        <a:pt x="410263" y="46853"/>
                        <a:pt x="405451" y="61491"/>
                      </a:cubicBezTo>
                      <a:cubicBezTo>
                        <a:pt x="396428" y="89162"/>
                        <a:pt x="385800" y="115629"/>
                        <a:pt x="367754" y="139089"/>
                      </a:cubicBezTo>
                      <a:cubicBezTo>
                        <a:pt x="349106" y="163352"/>
                        <a:pt x="328053" y="184405"/>
                        <a:pt x="303189" y="201650"/>
                      </a:cubicBezTo>
                      <a:cubicBezTo>
                        <a:pt x="319230" y="188817"/>
                        <a:pt x="333466" y="174179"/>
                        <a:pt x="347502" y="159341"/>
                      </a:cubicBezTo>
                      <a:cubicBezTo>
                        <a:pt x="351112" y="155532"/>
                        <a:pt x="354721" y="151922"/>
                        <a:pt x="358130" y="147711"/>
                      </a:cubicBezTo>
                      <a:cubicBezTo>
                        <a:pt x="361137" y="144904"/>
                        <a:pt x="364145" y="142097"/>
                        <a:pt x="367353" y="139490"/>
                      </a:cubicBezTo>
                      <a:cubicBezTo>
                        <a:pt x="368155" y="138287"/>
                        <a:pt x="368957" y="137084"/>
                        <a:pt x="369759" y="135681"/>
                      </a:cubicBezTo>
                      <a:cubicBezTo>
                        <a:pt x="369358" y="132071"/>
                        <a:pt x="373168" y="129064"/>
                        <a:pt x="370962" y="125254"/>
                      </a:cubicBezTo>
                      <a:cubicBezTo>
                        <a:pt x="370962" y="124251"/>
                        <a:pt x="370962" y="123249"/>
                        <a:pt x="370962" y="122246"/>
                      </a:cubicBezTo>
                      <a:cubicBezTo>
                        <a:pt x="369759" y="123650"/>
                        <a:pt x="368356" y="125053"/>
                        <a:pt x="367153" y="126658"/>
                      </a:cubicBezTo>
                      <a:cubicBezTo>
                        <a:pt x="342088" y="161146"/>
                        <a:pt x="312011" y="190421"/>
                        <a:pt x="276721" y="214282"/>
                      </a:cubicBezTo>
                      <a:cubicBezTo>
                        <a:pt x="232007" y="244560"/>
                        <a:pt x="183683" y="268621"/>
                        <a:pt x="136963" y="295490"/>
                      </a:cubicBezTo>
                      <a:cubicBezTo>
                        <a:pt x="106485" y="312935"/>
                        <a:pt x="78213" y="333187"/>
                        <a:pt x="54352" y="359053"/>
                      </a:cubicBezTo>
                      <a:cubicBezTo>
                        <a:pt x="51143" y="362662"/>
                        <a:pt x="47334" y="366071"/>
                        <a:pt x="47133" y="371485"/>
                      </a:cubicBezTo>
                      <a:cubicBezTo>
                        <a:pt x="35303" y="387927"/>
                        <a:pt x="25077" y="405171"/>
                        <a:pt x="18259" y="424420"/>
                      </a:cubicBezTo>
                      <a:cubicBezTo>
                        <a:pt x="11241" y="443870"/>
                        <a:pt x="6028" y="463721"/>
                        <a:pt x="3020" y="484173"/>
                      </a:cubicBezTo>
                      <a:cubicBezTo>
                        <a:pt x="3020" y="484173"/>
                        <a:pt x="3020" y="484173"/>
                        <a:pt x="3020" y="484173"/>
                      </a:cubicBezTo>
                      <a:cubicBezTo>
                        <a:pt x="213" y="491392"/>
                        <a:pt x="-589" y="498811"/>
                        <a:pt x="414" y="506430"/>
                      </a:cubicBezTo>
                      <a:cubicBezTo>
                        <a:pt x="3020" y="530692"/>
                        <a:pt x="4624" y="555355"/>
                        <a:pt x="10640" y="579217"/>
                      </a:cubicBezTo>
                      <a:cubicBezTo>
                        <a:pt x="13447" y="590646"/>
                        <a:pt x="14851" y="602677"/>
                        <a:pt x="20665" y="613304"/>
                      </a:cubicBezTo>
                      <a:cubicBezTo>
                        <a:pt x="21267" y="615108"/>
                        <a:pt x="22069" y="616913"/>
                        <a:pt x="22671" y="618718"/>
                      </a:cubicBezTo>
                      <a:cubicBezTo>
                        <a:pt x="41118" y="671854"/>
                        <a:pt x="74403" y="713561"/>
                        <a:pt x="120120" y="745643"/>
                      </a:cubicBezTo>
                      <a:cubicBezTo>
                        <a:pt x="151801" y="767900"/>
                        <a:pt x="186891" y="783740"/>
                        <a:pt x="222783" y="797776"/>
                      </a:cubicBezTo>
                      <a:cubicBezTo>
                        <a:pt x="225791" y="798177"/>
                        <a:pt x="228598" y="798779"/>
                        <a:pt x="231606" y="799180"/>
                      </a:cubicBezTo>
                      <a:cubicBezTo>
                        <a:pt x="231606" y="799180"/>
                        <a:pt x="231606" y="799180"/>
                        <a:pt x="231606" y="799180"/>
                      </a:cubicBezTo>
                      <a:lnTo>
                        <a:pt x="231606" y="799180"/>
                      </a:lnTo>
                      <a:cubicBezTo>
                        <a:pt x="250855" y="807401"/>
                        <a:pt x="270505" y="814018"/>
                        <a:pt x="290356" y="821036"/>
                      </a:cubicBezTo>
                      <a:cubicBezTo>
                        <a:pt x="310808" y="828254"/>
                        <a:pt x="330659" y="836475"/>
                        <a:pt x="352114" y="840486"/>
                      </a:cubicBezTo>
                      <a:cubicBezTo>
                        <a:pt x="355322" y="841087"/>
                        <a:pt x="359734" y="844296"/>
                        <a:pt x="360736" y="838080"/>
                      </a:cubicBezTo>
                      <a:cubicBezTo>
                        <a:pt x="361739" y="838080"/>
                        <a:pt x="362541" y="838080"/>
                        <a:pt x="363543" y="837879"/>
                      </a:cubicBezTo>
                      <a:cubicBezTo>
                        <a:pt x="366952" y="836877"/>
                        <a:pt x="369559" y="834671"/>
                        <a:pt x="372366" y="832866"/>
                      </a:cubicBezTo>
                      <a:cubicBezTo>
                        <a:pt x="384397" y="824445"/>
                        <a:pt x="397430" y="818028"/>
                        <a:pt x="412268" y="815622"/>
                      </a:cubicBezTo>
                      <a:cubicBezTo>
                        <a:pt x="422093" y="814018"/>
                        <a:pt x="431919" y="812614"/>
                        <a:pt x="441744" y="811010"/>
                      </a:cubicBezTo>
                      <a:cubicBezTo>
                        <a:pt x="464001" y="807201"/>
                        <a:pt x="486258" y="807201"/>
                        <a:pt x="508515" y="810609"/>
                      </a:cubicBezTo>
                      <a:cubicBezTo>
                        <a:pt x="529168" y="813817"/>
                        <a:pt x="549620" y="817627"/>
                        <a:pt x="570473" y="819632"/>
                      </a:cubicBezTo>
                      <a:cubicBezTo>
                        <a:pt x="584910" y="821036"/>
                        <a:pt x="597944" y="825046"/>
                        <a:pt x="608972" y="834671"/>
                      </a:cubicBezTo>
                      <a:cubicBezTo>
                        <a:pt x="610777" y="836275"/>
                        <a:pt x="613183" y="837077"/>
                        <a:pt x="615789" y="837077"/>
                      </a:cubicBezTo>
                      <a:cubicBezTo>
                        <a:pt x="616190" y="837278"/>
                        <a:pt x="616792" y="837478"/>
                        <a:pt x="617193" y="837478"/>
                      </a:cubicBezTo>
                      <a:cubicBezTo>
                        <a:pt x="624010" y="838681"/>
                        <a:pt x="630828" y="839082"/>
                        <a:pt x="637645" y="836475"/>
                      </a:cubicBezTo>
                      <a:cubicBezTo>
                        <a:pt x="654087" y="832866"/>
                        <a:pt x="670730" y="829859"/>
                        <a:pt x="687373" y="826851"/>
                      </a:cubicBezTo>
                      <a:cubicBezTo>
                        <a:pt x="704416" y="821637"/>
                        <a:pt x="721861" y="817828"/>
                        <a:pt x="739105" y="813416"/>
                      </a:cubicBezTo>
                      <a:cubicBezTo>
                        <a:pt x="764971" y="806799"/>
                        <a:pt x="790036" y="798378"/>
                        <a:pt x="814899" y="788954"/>
                      </a:cubicBezTo>
                      <a:cubicBezTo>
                        <a:pt x="839161" y="779730"/>
                        <a:pt x="862421" y="768301"/>
                        <a:pt x="885079" y="756070"/>
                      </a:cubicBezTo>
                      <a:cubicBezTo>
                        <a:pt x="907737" y="742435"/>
                        <a:pt x="930395" y="728800"/>
                        <a:pt x="950446" y="711355"/>
                      </a:cubicBezTo>
                      <a:cubicBezTo>
                        <a:pt x="957063" y="704538"/>
                        <a:pt x="964683" y="698723"/>
                        <a:pt x="970698" y="691304"/>
                      </a:cubicBezTo>
                      <a:cubicBezTo>
                        <a:pt x="977716" y="683083"/>
                        <a:pt x="986138" y="675864"/>
                        <a:pt x="990750" y="665638"/>
                      </a:cubicBezTo>
                      <a:cubicBezTo>
                        <a:pt x="999372" y="653006"/>
                        <a:pt x="1008595" y="640574"/>
                        <a:pt x="1014410" y="626337"/>
                      </a:cubicBezTo>
                      <a:cubicBezTo>
                        <a:pt x="1014410" y="626337"/>
                        <a:pt x="1014410" y="626337"/>
                        <a:pt x="1014410" y="626337"/>
                      </a:cubicBezTo>
                      <a:cubicBezTo>
                        <a:pt x="1022030" y="613504"/>
                        <a:pt x="1025839" y="599067"/>
                        <a:pt x="1030251" y="585031"/>
                      </a:cubicBezTo>
                      <a:lnTo>
                        <a:pt x="1030251" y="585031"/>
                      </a:lnTo>
                      <a:lnTo>
                        <a:pt x="1030251" y="585031"/>
                      </a:lnTo>
                      <a:cubicBezTo>
                        <a:pt x="1036868" y="567186"/>
                        <a:pt x="1039073" y="548338"/>
                        <a:pt x="1040677" y="529489"/>
                      </a:cubicBezTo>
                      <a:lnTo>
                        <a:pt x="1040677" y="529489"/>
                      </a:lnTo>
                      <a:cubicBezTo>
                        <a:pt x="1040677" y="529489"/>
                        <a:pt x="1040677" y="529489"/>
                        <a:pt x="1040677" y="529489"/>
                      </a:cubicBezTo>
                      <a:cubicBezTo>
                        <a:pt x="1041078" y="529489"/>
                        <a:pt x="1041479" y="529489"/>
                        <a:pt x="1041880" y="529289"/>
                      </a:cubicBezTo>
                      <a:cubicBezTo>
                        <a:pt x="1041880" y="513649"/>
                        <a:pt x="1041880" y="498009"/>
                        <a:pt x="1041880" y="482369"/>
                      </a:cubicBezTo>
                      <a:cubicBezTo>
                        <a:pt x="1041680" y="482369"/>
                        <a:pt x="1041279" y="482369"/>
                        <a:pt x="1040878" y="482369"/>
                      </a:cubicBezTo>
                      <a:close/>
                      <a:moveTo>
                        <a:pt x="326849" y="830661"/>
                      </a:moveTo>
                      <a:cubicBezTo>
                        <a:pt x="294767" y="819231"/>
                        <a:pt x="262685" y="807802"/>
                        <a:pt x="231004" y="795370"/>
                      </a:cubicBezTo>
                      <a:cubicBezTo>
                        <a:pt x="229801" y="793967"/>
                        <a:pt x="227595" y="793766"/>
                        <a:pt x="225991" y="793165"/>
                      </a:cubicBezTo>
                      <a:cubicBezTo>
                        <a:pt x="210752" y="787350"/>
                        <a:pt x="195714" y="780933"/>
                        <a:pt x="181076" y="774116"/>
                      </a:cubicBezTo>
                      <a:cubicBezTo>
                        <a:pt x="153606" y="761283"/>
                        <a:pt x="127940" y="746044"/>
                        <a:pt x="104681" y="727196"/>
                      </a:cubicBezTo>
                      <a:cubicBezTo>
                        <a:pt x="103277" y="725993"/>
                        <a:pt x="102074" y="724990"/>
                        <a:pt x="100670" y="723787"/>
                      </a:cubicBezTo>
                      <a:cubicBezTo>
                        <a:pt x="99267" y="722584"/>
                        <a:pt x="97663" y="721381"/>
                        <a:pt x="96259" y="720178"/>
                      </a:cubicBezTo>
                      <a:cubicBezTo>
                        <a:pt x="95858" y="719777"/>
                        <a:pt x="95457" y="719376"/>
                        <a:pt x="95056" y="718975"/>
                      </a:cubicBezTo>
                      <a:cubicBezTo>
                        <a:pt x="121524" y="741833"/>
                        <a:pt x="151801" y="758877"/>
                        <a:pt x="183683" y="773314"/>
                      </a:cubicBezTo>
                      <a:cubicBezTo>
                        <a:pt x="206341" y="783740"/>
                        <a:pt x="229801" y="792362"/>
                        <a:pt x="253261" y="800985"/>
                      </a:cubicBezTo>
                      <a:cubicBezTo>
                        <a:pt x="284140" y="812213"/>
                        <a:pt x="315019" y="823643"/>
                        <a:pt x="346299" y="833668"/>
                      </a:cubicBezTo>
                      <a:cubicBezTo>
                        <a:pt x="349909" y="834871"/>
                        <a:pt x="353317" y="836676"/>
                        <a:pt x="357127" y="837478"/>
                      </a:cubicBezTo>
                      <a:cubicBezTo>
                        <a:pt x="346299" y="837478"/>
                        <a:pt x="336474" y="834270"/>
                        <a:pt x="326849" y="830661"/>
                      </a:cubicBezTo>
                      <a:close/>
                    </a:path>
                  </a:pathLst>
                </a:custGeom>
                <a:solidFill>
                  <a:srgbClr val="C69C6D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aphic 3">
                <a:extLst>
                  <a:ext uri="{FF2B5EF4-FFF2-40B4-BE49-F238E27FC236}">
                    <a16:creationId xmlns:a16="http://schemas.microsoft.com/office/drawing/2014/main" xmlns="" id="{1255A0F4-6468-4F51-949A-DD000774558C}"/>
                  </a:ext>
                </a:extLst>
              </p:cNvPr>
              <p:cNvGrpSpPr/>
              <p:nvPr/>
            </p:nvGrpSpPr>
            <p:grpSpPr>
              <a:xfrm>
                <a:off x="6592873" y="2442037"/>
                <a:ext cx="797765" cy="878552"/>
                <a:chOff x="4214812" y="1357312"/>
                <a:chExt cx="3762375" cy="4143375"/>
              </a:xfrm>
            </p:grpSpPr>
            <p:sp>
              <p:nvSpPr>
                <p:cNvPr id="37" name="Freeform: Shape 39">
                  <a:extLst>
                    <a:ext uri="{FF2B5EF4-FFF2-40B4-BE49-F238E27FC236}">
                      <a16:creationId xmlns:a16="http://schemas.microsoft.com/office/drawing/2014/main" xmlns="" id="{5B13C92C-60B7-43A4-90D7-FCBBA66280C3}"/>
                    </a:ext>
                  </a:extLst>
                </p:cNvPr>
                <p:cNvSpPr/>
                <p:nvPr/>
              </p:nvSpPr>
              <p:spPr>
                <a:xfrm>
                  <a:off x="4540567" y="4509134"/>
                  <a:ext cx="1143000" cy="238125"/>
                </a:xfrm>
                <a:custGeom>
                  <a:avLst/>
                  <a:gdLst>
                    <a:gd name="connsiteX0" fmla="*/ 0 w 1143000"/>
                    <a:gd name="connsiteY0" fmla="*/ 0 h 238125"/>
                    <a:gd name="connsiteX1" fmla="*/ 848678 w 1143000"/>
                    <a:gd name="connsiteY1" fmla="*/ 200025 h 238125"/>
                    <a:gd name="connsiteX2" fmla="*/ 876300 w 1143000"/>
                    <a:gd name="connsiteY2" fmla="*/ 207645 h 238125"/>
                    <a:gd name="connsiteX3" fmla="*/ 1149667 w 1143000"/>
                    <a:gd name="connsiteY3" fmla="*/ 240030 h 238125"/>
                    <a:gd name="connsiteX4" fmla="*/ 893445 w 1143000"/>
                    <a:gd name="connsiteY4" fmla="*/ 175260 h 238125"/>
                    <a:gd name="connsiteX5" fmla="*/ 0 w 1143000"/>
                    <a:gd name="connsiteY5" fmla="*/ 0 h 238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3000" h="238125">
                      <a:moveTo>
                        <a:pt x="0" y="0"/>
                      </a:moveTo>
                      <a:cubicBezTo>
                        <a:pt x="273368" y="107633"/>
                        <a:pt x="557212" y="167640"/>
                        <a:pt x="848678" y="200025"/>
                      </a:cubicBezTo>
                      <a:cubicBezTo>
                        <a:pt x="858203" y="202883"/>
                        <a:pt x="868680" y="207645"/>
                        <a:pt x="876300" y="207645"/>
                      </a:cubicBezTo>
                      <a:cubicBezTo>
                        <a:pt x="956310" y="227647"/>
                        <a:pt x="1040130" y="230505"/>
                        <a:pt x="1149667" y="240030"/>
                      </a:cubicBezTo>
                      <a:cubicBezTo>
                        <a:pt x="1047750" y="192405"/>
                        <a:pt x="967740" y="189547"/>
                        <a:pt x="893445" y="175260"/>
                      </a:cubicBezTo>
                      <a:cubicBezTo>
                        <a:pt x="594360" y="117158"/>
                        <a:pt x="298133" y="57150"/>
                        <a:pt x="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8" name="Freeform: Shape 40">
                  <a:extLst>
                    <a:ext uri="{FF2B5EF4-FFF2-40B4-BE49-F238E27FC236}">
                      <a16:creationId xmlns:a16="http://schemas.microsoft.com/office/drawing/2014/main" xmlns="" id="{B3FA5B8F-39D0-44CC-9BF8-57F4607F054A}"/>
                    </a:ext>
                  </a:extLst>
                </p:cNvPr>
                <p:cNvSpPr/>
                <p:nvPr/>
              </p:nvSpPr>
              <p:spPr>
                <a:xfrm>
                  <a:off x="6081712" y="2087879"/>
                  <a:ext cx="238125" cy="571500"/>
                </a:xfrm>
                <a:custGeom>
                  <a:avLst/>
                  <a:gdLst>
                    <a:gd name="connsiteX0" fmla="*/ 228600 w 238125"/>
                    <a:gd name="connsiteY0" fmla="*/ 0 h 571500"/>
                    <a:gd name="connsiteX1" fmla="*/ 0 w 238125"/>
                    <a:gd name="connsiteY1" fmla="*/ 580073 h 571500"/>
                    <a:gd name="connsiteX2" fmla="*/ 228600 w 238125"/>
                    <a:gd name="connsiteY2" fmla="*/ 0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125" h="571500">
                      <a:moveTo>
                        <a:pt x="228600" y="0"/>
                      </a:moveTo>
                      <a:cubicBezTo>
                        <a:pt x="213360" y="237173"/>
                        <a:pt x="128588" y="418148"/>
                        <a:pt x="0" y="580073"/>
                      </a:cubicBezTo>
                      <a:cubicBezTo>
                        <a:pt x="185738" y="467678"/>
                        <a:pt x="282892" y="232410"/>
                        <a:pt x="22860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41">
                  <a:extLst>
                    <a:ext uri="{FF2B5EF4-FFF2-40B4-BE49-F238E27FC236}">
                      <a16:creationId xmlns:a16="http://schemas.microsoft.com/office/drawing/2014/main" xmlns="" id="{AD96CAE3-A9DB-4DBE-8BEA-0DC39BA77AB8}"/>
                    </a:ext>
                  </a:extLst>
                </p:cNvPr>
                <p:cNvSpPr/>
                <p:nvPr/>
              </p:nvSpPr>
              <p:spPr>
                <a:xfrm>
                  <a:off x="5597842" y="3106102"/>
                  <a:ext cx="247650" cy="400050"/>
                </a:xfrm>
                <a:custGeom>
                  <a:avLst/>
                  <a:gdLst>
                    <a:gd name="connsiteX0" fmla="*/ 0 w 247650"/>
                    <a:gd name="connsiteY0" fmla="*/ 0 h 400050"/>
                    <a:gd name="connsiteX1" fmla="*/ 246698 w 247650"/>
                    <a:gd name="connsiteY1" fmla="*/ 404813 h 400050"/>
                    <a:gd name="connsiteX2" fmla="*/ 0 w 247650"/>
                    <a:gd name="connsiteY2" fmla="*/ 0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47650" h="400050">
                      <a:moveTo>
                        <a:pt x="0" y="0"/>
                      </a:moveTo>
                      <a:cubicBezTo>
                        <a:pt x="124778" y="107632"/>
                        <a:pt x="194310" y="252413"/>
                        <a:pt x="246698" y="404813"/>
                      </a:cubicBezTo>
                      <a:cubicBezTo>
                        <a:pt x="261938" y="212407"/>
                        <a:pt x="166688" y="84772"/>
                        <a:pt x="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0" name="Freeform: Shape 42">
                  <a:extLst>
                    <a:ext uri="{FF2B5EF4-FFF2-40B4-BE49-F238E27FC236}">
                      <a16:creationId xmlns:a16="http://schemas.microsoft.com/office/drawing/2014/main" xmlns="" id="{65944248-F99E-4DF3-94F2-AB84798B755A}"/>
                    </a:ext>
                  </a:extLst>
                </p:cNvPr>
                <p:cNvSpPr/>
                <p:nvPr/>
              </p:nvSpPr>
              <p:spPr>
                <a:xfrm>
                  <a:off x="6571297" y="4056697"/>
                  <a:ext cx="390525" cy="133350"/>
                </a:xfrm>
                <a:custGeom>
                  <a:avLst/>
                  <a:gdLst>
                    <a:gd name="connsiteX0" fmla="*/ 396240 w 390525"/>
                    <a:gd name="connsiteY0" fmla="*/ 0 h 133350"/>
                    <a:gd name="connsiteX1" fmla="*/ 0 w 390525"/>
                    <a:gd name="connsiteY1" fmla="*/ 132397 h 133350"/>
                    <a:gd name="connsiteX2" fmla="*/ 396240 w 390525"/>
                    <a:gd name="connsiteY2" fmla="*/ 0 h 133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0525" h="133350">
                      <a:moveTo>
                        <a:pt x="396240" y="0"/>
                      </a:moveTo>
                      <a:cubicBezTo>
                        <a:pt x="266700" y="52388"/>
                        <a:pt x="137160" y="102870"/>
                        <a:pt x="0" y="132397"/>
                      </a:cubicBezTo>
                      <a:cubicBezTo>
                        <a:pt x="157163" y="161925"/>
                        <a:pt x="281940" y="100013"/>
                        <a:pt x="39624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1" name="Freeform: Shape 43">
                  <a:extLst>
                    <a:ext uri="{FF2B5EF4-FFF2-40B4-BE49-F238E27FC236}">
                      <a16:creationId xmlns:a16="http://schemas.microsoft.com/office/drawing/2014/main" xmlns="" id="{ADDB59B5-83B7-4DB9-AB5C-FCD897E589F1}"/>
                    </a:ext>
                  </a:extLst>
                </p:cNvPr>
                <p:cNvSpPr/>
                <p:nvPr/>
              </p:nvSpPr>
              <p:spPr>
                <a:xfrm>
                  <a:off x="6255067" y="4546282"/>
                  <a:ext cx="1495425" cy="428625"/>
                </a:xfrm>
                <a:custGeom>
                  <a:avLst/>
                  <a:gdLst>
                    <a:gd name="connsiteX0" fmla="*/ 1496377 w 1495425"/>
                    <a:gd name="connsiteY0" fmla="*/ 0 h 428625"/>
                    <a:gd name="connsiteX1" fmla="*/ 0 w 1495425"/>
                    <a:gd name="connsiteY1" fmla="*/ 435293 h 428625"/>
                    <a:gd name="connsiteX2" fmla="*/ 1496377 w 1495425"/>
                    <a:gd name="connsiteY2" fmla="*/ 0 h 428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495425" h="428625">
                      <a:moveTo>
                        <a:pt x="1496377" y="0"/>
                      </a:moveTo>
                      <a:cubicBezTo>
                        <a:pt x="1177290" y="22860"/>
                        <a:pt x="283845" y="282893"/>
                        <a:pt x="0" y="435293"/>
                      </a:cubicBezTo>
                      <a:cubicBezTo>
                        <a:pt x="495300" y="285750"/>
                        <a:pt x="993458" y="132398"/>
                        <a:pt x="1496377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Freeform: Shape 44">
                  <a:extLst>
                    <a:ext uri="{FF2B5EF4-FFF2-40B4-BE49-F238E27FC236}">
                      <a16:creationId xmlns:a16="http://schemas.microsoft.com/office/drawing/2014/main" xmlns="" id="{A8DFD311-6A6C-4264-BF1A-BCC30AF30F11}"/>
                    </a:ext>
                  </a:extLst>
                </p:cNvPr>
                <p:cNvSpPr/>
                <p:nvPr/>
              </p:nvSpPr>
              <p:spPr>
                <a:xfrm>
                  <a:off x="4533433" y="2809824"/>
                  <a:ext cx="1371600" cy="1095375"/>
                </a:xfrm>
                <a:custGeom>
                  <a:avLst/>
                  <a:gdLst>
                    <a:gd name="connsiteX0" fmla="*/ 1373019 w 1371600"/>
                    <a:gd name="connsiteY0" fmla="*/ 781101 h 1095375"/>
                    <a:gd name="connsiteX1" fmla="*/ 1099652 w 1371600"/>
                    <a:gd name="connsiteY1" fmla="*/ 248653 h 1095375"/>
                    <a:gd name="connsiteX2" fmla="*/ 569109 w 1371600"/>
                    <a:gd name="connsiteY2" fmla="*/ 11480 h 1095375"/>
                    <a:gd name="connsiteX3" fmla="*/ 41424 w 1371600"/>
                    <a:gd name="connsiteY3" fmla="*/ 203885 h 1095375"/>
                    <a:gd name="connsiteX4" fmla="*/ 163344 w 1371600"/>
                    <a:gd name="connsiteY4" fmla="*/ 742048 h 1095375"/>
                    <a:gd name="connsiteX5" fmla="*/ 785327 w 1371600"/>
                    <a:gd name="connsiteY5" fmla="*/ 1089711 h 1095375"/>
                    <a:gd name="connsiteX6" fmla="*/ 1255862 w 1371600"/>
                    <a:gd name="connsiteY6" fmla="*/ 984935 h 1095375"/>
                    <a:gd name="connsiteX7" fmla="*/ 1328252 w 1371600"/>
                    <a:gd name="connsiteY7" fmla="*/ 923023 h 1095375"/>
                    <a:gd name="connsiteX8" fmla="*/ 1374924 w 1371600"/>
                    <a:gd name="connsiteY8" fmla="*/ 821106 h 1095375"/>
                    <a:gd name="connsiteX9" fmla="*/ 1373019 w 1371600"/>
                    <a:gd name="connsiteY9" fmla="*/ 781101 h 1095375"/>
                    <a:gd name="connsiteX10" fmla="*/ 1311107 w 1371600"/>
                    <a:gd name="connsiteY10" fmla="*/ 701091 h 1095375"/>
                    <a:gd name="connsiteX11" fmla="*/ 1064409 w 1371600"/>
                    <a:gd name="connsiteY11" fmla="*/ 296278 h 1095375"/>
                    <a:gd name="connsiteX12" fmla="*/ 1311107 w 1371600"/>
                    <a:gd name="connsiteY12" fmla="*/ 701091 h 1095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371600" h="1095375">
                      <a:moveTo>
                        <a:pt x="1373019" y="781101"/>
                      </a:moveTo>
                      <a:cubicBezTo>
                        <a:pt x="1382544" y="550596"/>
                        <a:pt x="1273007" y="382955"/>
                        <a:pt x="1099652" y="248653"/>
                      </a:cubicBezTo>
                      <a:cubicBezTo>
                        <a:pt x="942489" y="128638"/>
                        <a:pt x="763419" y="48628"/>
                        <a:pt x="569109" y="11480"/>
                      </a:cubicBezTo>
                      <a:cubicBezTo>
                        <a:pt x="347177" y="-31382"/>
                        <a:pt x="130959" y="48628"/>
                        <a:pt x="41424" y="203885"/>
                      </a:cubicBezTo>
                      <a:cubicBezTo>
                        <a:pt x="-43348" y="348666"/>
                        <a:pt x="4277" y="576313"/>
                        <a:pt x="163344" y="742048"/>
                      </a:cubicBezTo>
                      <a:cubicBezTo>
                        <a:pt x="332889" y="922071"/>
                        <a:pt x="544344" y="1039228"/>
                        <a:pt x="785327" y="1089711"/>
                      </a:cubicBezTo>
                      <a:cubicBezTo>
                        <a:pt x="952014" y="1124953"/>
                        <a:pt x="1116797" y="1102093"/>
                        <a:pt x="1255862" y="984935"/>
                      </a:cubicBezTo>
                      <a:cubicBezTo>
                        <a:pt x="1279674" y="966838"/>
                        <a:pt x="1297772" y="928738"/>
                        <a:pt x="1328252" y="923023"/>
                      </a:cubicBezTo>
                      <a:lnTo>
                        <a:pt x="1374924" y="821106"/>
                      </a:lnTo>
                      <a:cubicBezTo>
                        <a:pt x="1373972" y="806818"/>
                        <a:pt x="1373019" y="793483"/>
                        <a:pt x="1373019" y="781101"/>
                      </a:cubicBezTo>
                      <a:close/>
                      <a:moveTo>
                        <a:pt x="1311107" y="701091"/>
                      </a:moveTo>
                      <a:cubicBezTo>
                        <a:pt x="1258719" y="548691"/>
                        <a:pt x="1189187" y="403910"/>
                        <a:pt x="1064409" y="296278"/>
                      </a:cubicBezTo>
                      <a:cubicBezTo>
                        <a:pt x="1231097" y="381051"/>
                        <a:pt x="1326347" y="508685"/>
                        <a:pt x="1311107" y="70109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3" name="Freeform: Shape 45">
                  <a:extLst>
                    <a:ext uri="{FF2B5EF4-FFF2-40B4-BE49-F238E27FC236}">
                      <a16:creationId xmlns:a16="http://schemas.microsoft.com/office/drawing/2014/main" xmlns="" id="{02AD8699-40E9-4371-B911-3B29AB2D4BD5}"/>
                    </a:ext>
                  </a:extLst>
                </p:cNvPr>
                <p:cNvSpPr/>
                <p:nvPr/>
              </p:nvSpPr>
              <p:spPr>
                <a:xfrm>
                  <a:off x="6196012" y="3105154"/>
                  <a:ext cx="1228725" cy="1152525"/>
                </a:xfrm>
                <a:custGeom>
                  <a:avLst/>
                  <a:gdLst>
                    <a:gd name="connsiteX0" fmla="*/ 81915 w 1228725"/>
                    <a:gd name="connsiteY0" fmla="*/ 1063939 h 1152525"/>
                    <a:gd name="connsiteX1" fmla="*/ 330517 w 1228725"/>
                    <a:gd name="connsiteY1" fmla="*/ 1156331 h 1152525"/>
                    <a:gd name="connsiteX2" fmla="*/ 1177290 w 1228725"/>
                    <a:gd name="connsiteY2" fmla="*/ 653411 h 1152525"/>
                    <a:gd name="connsiteX3" fmla="*/ 1214438 w 1228725"/>
                    <a:gd name="connsiteY3" fmla="*/ 561018 h 1152525"/>
                    <a:gd name="connsiteX4" fmla="*/ 788670 w 1228725"/>
                    <a:gd name="connsiteY4" fmla="*/ 948 h 1152525"/>
                    <a:gd name="connsiteX5" fmla="*/ 9525 w 1228725"/>
                    <a:gd name="connsiteY5" fmla="*/ 788666 h 1152525"/>
                    <a:gd name="connsiteX6" fmla="*/ 1905 w 1228725"/>
                    <a:gd name="connsiteY6" fmla="*/ 913443 h 1152525"/>
                    <a:gd name="connsiteX7" fmla="*/ 0 w 1228725"/>
                    <a:gd name="connsiteY7" fmla="*/ 921064 h 1152525"/>
                    <a:gd name="connsiteX8" fmla="*/ 57150 w 1228725"/>
                    <a:gd name="connsiteY8" fmla="*/ 1042031 h 1152525"/>
                    <a:gd name="connsiteX9" fmla="*/ 81915 w 1228725"/>
                    <a:gd name="connsiteY9" fmla="*/ 1063939 h 1152525"/>
                    <a:gd name="connsiteX10" fmla="*/ 771525 w 1228725"/>
                    <a:gd name="connsiteY10" fmla="*/ 951543 h 1152525"/>
                    <a:gd name="connsiteX11" fmla="*/ 375285 w 1228725"/>
                    <a:gd name="connsiteY11" fmla="*/ 1083941 h 1152525"/>
                    <a:gd name="connsiteX12" fmla="*/ 771525 w 1228725"/>
                    <a:gd name="connsiteY12" fmla="*/ 951543 h 1152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28725" h="1152525">
                      <a:moveTo>
                        <a:pt x="81915" y="1063939"/>
                      </a:moveTo>
                      <a:cubicBezTo>
                        <a:pt x="146685" y="1136328"/>
                        <a:pt x="236220" y="1163951"/>
                        <a:pt x="330517" y="1156331"/>
                      </a:cubicBezTo>
                      <a:cubicBezTo>
                        <a:pt x="691515" y="1125851"/>
                        <a:pt x="972503" y="951543"/>
                        <a:pt x="1177290" y="653411"/>
                      </a:cubicBezTo>
                      <a:cubicBezTo>
                        <a:pt x="1194435" y="625788"/>
                        <a:pt x="1209675" y="593403"/>
                        <a:pt x="1214438" y="561018"/>
                      </a:cubicBezTo>
                      <a:cubicBezTo>
                        <a:pt x="1286828" y="153348"/>
                        <a:pt x="1174432" y="-14292"/>
                        <a:pt x="788670" y="948"/>
                      </a:cubicBezTo>
                      <a:cubicBezTo>
                        <a:pt x="415290" y="16188"/>
                        <a:pt x="34290" y="400998"/>
                        <a:pt x="9525" y="788666"/>
                      </a:cubicBezTo>
                      <a:cubicBezTo>
                        <a:pt x="6667" y="831528"/>
                        <a:pt x="12383" y="873439"/>
                        <a:pt x="1905" y="913443"/>
                      </a:cubicBezTo>
                      <a:cubicBezTo>
                        <a:pt x="953" y="916301"/>
                        <a:pt x="0" y="918206"/>
                        <a:pt x="0" y="921064"/>
                      </a:cubicBezTo>
                      <a:lnTo>
                        <a:pt x="57150" y="1042031"/>
                      </a:lnTo>
                      <a:cubicBezTo>
                        <a:pt x="64770" y="1046793"/>
                        <a:pt x="73342" y="1054414"/>
                        <a:pt x="81915" y="1063939"/>
                      </a:cubicBezTo>
                      <a:close/>
                      <a:moveTo>
                        <a:pt x="771525" y="951543"/>
                      </a:moveTo>
                      <a:cubicBezTo>
                        <a:pt x="657225" y="1051556"/>
                        <a:pt x="532447" y="1114421"/>
                        <a:pt x="375285" y="1083941"/>
                      </a:cubicBezTo>
                      <a:cubicBezTo>
                        <a:pt x="512445" y="1053461"/>
                        <a:pt x="641985" y="1003931"/>
                        <a:pt x="771525" y="951543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4" name="Freeform: Shape 46">
                  <a:extLst>
                    <a:ext uri="{FF2B5EF4-FFF2-40B4-BE49-F238E27FC236}">
                      <a16:creationId xmlns:a16="http://schemas.microsoft.com/office/drawing/2014/main" xmlns="" id="{8C74861E-1D47-42D5-843F-CF02A3DF6ED8}"/>
                    </a:ext>
                  </a:extLst>
                </p:cNvPr>
                <p:cNvSpPr/>
                <p:nvPr/>
              </p:nvSpPr>
              <p:spPr>
                <a:xfrm>
                  <a:off x="4216819" y="2820352"/>
                  <a:ext cx="3752850" cy="2676525"/>
                </a:xfrm>
                <a:custGeom>
                  <a:avLst/>
                  <a:gdLst>
                    <a:gd name="connsiteX0" fmla="*/ 3756558 w 3752850"/>
                    <a:gd name="connsiteY0" fmla="*/ 1681163 h 2676525"/>
                    <a:gd name="connsiteX1" fmla="*/ 3664166 w 3752850"/>
                    <a:gd name="connsiteY1" fmla="*/ 1638300 h 2676525"/>
                    <a:gd name="connsiteX2" fmla="*/ 3330791 w 3752850"/>
                    <a:gd name="connsiteY2" fmla="*/ 1598295 h 2676525"/>
                    <a:gd name="connsiteX3" fmla="*/ 2148738 w 3752850"/>
                    <a:gd name="connsiteY3" fmla="*/ 1925955 h 2676525"/>
                    <a:gd name="connsiteX4" fmla="*/ 1914423 w 3752850"/>
                    <a:gd name="connsiteY4" fmla="*/ 2150745 h 2676525"/>
                    <a:gd name="connsiteX5" fmla="*/ 1812506 w 3752850"/>
                    <a:gd name="connsiteY5" fmla="*/ 2181225 h 2676525"/>
                    <a:gd name="connsiteX6" fmla="*/ 1784883 w 3752850"/>
                    <a:gd name="connsiteY6" fmla="*/ 2093595 h 2676525"/>
                    <a:gd name="connsiteX7" fmla="*/ 1807743 w 3752850"/>
                    <a:gd name="connsiteY7" fmla="*/ 1618298 h 2676525"/>
                    <a:gd name="connsiteX8" fmla="*/ 1929663 w 3752850"/>
                    <a:gd name="connsiteY8" fmla="*/ 1355407 h 2676525"/>
                    <a:gd name="connsiteX9" fmla="*/ 2037296 w 3752850"/>
                    <a:gd name="connsiteY9" fmla="*/ 1325880 h 2676525"/>
                    <a:gd name="connsiteX10" fmla="*/ 1980146 w 3752850"/>
                    <a:gd name="connsiteY10" fmla="*/ 1204913 h 2676525"/>
                    <a:gd name="connsiteX11" fmla="*/ 1847748 w 3752850"/>
                    <a:gd name="connsiteY11" fmla="*/ 1324928 h 2676525"/>
                    <a:gd name="connsiteX12" fmla="*/ 1818221 w 3752850"/>
                    <a:gd name="connsiteY12" fmla="*/ 1194435 h 2676525"/>
                    <a:gd name="connsiteX13" fmla="*/ 1756308 w 3752850"/>
                    <a:gd name="connsiteY13" fmla="*/ 71438 h 2676525"/>
                    <a:gd name="connsiteX14" fmla="*/ 1762976 w 3752850"/>
                    <a:gd name="connsiteY14" fmla="*/ 0 h 2676525"/>
                    <a:gd name="connsiteX15" fmla="*/ 1649628 w 3752850"/>
                    <a:gd name="connsiteY15" fmla="*/ 2857 h 2676525"/>
                    <a:gd name="connsiteX16" fmla="*/ 1702016 w 3752850"/>
                    <a:gd name="connsiteY16" fmla="*/ 103822 h 2676525"/>
                    <a:gd name="connsiteX17" fmla="*/ 1711541 w 3752850"/>
                    <a:gd name="connsiteY17" fmla="*/ 849630 h 2676525"/>
                    <a:gd name="connsiteX18" fmla="*/ 1696301 w 3752850"/>
                    <a:gd name="connsiteY18" fmla="*/ 832485 h 2676525"/>
                    <a:gd name="connsiteX19" fmla="*/ 1693443 w 3752850"/>
                    <a:gd name="connsiteY19" fmla="*/ 808672 h 2676525"/>
                    <a:gd name="connsiteX20" fmla="*/ 1646771 w 3752850"/>
                    <a:gd name="connsiteY20" fmla="*/ 910590 h 2676525"/>
                    <a:gd name="connsiteX21" fmla="*/ 1685823 w 3752850"/>
                    <a:gd name="connsiteY21" fmla="*/ 920115 h 2676525"/>
                    <a:gd name="connsiteX22" fmla="*/ 1738211 w 3752850"/>
                    <a:gd name="connsiteY22" fmla="*/ 1052513 h 2676525"/>
                    <a:gd name="connsiteX23" fmla="*/ 1708683 w 3752850"/>
                    <a:gd name="connsiteY23" fmla="*/ 1803082 h 2676525"/>
                    <a:gd name="connsiteX24" fmla="*/ 1554378 w 3752850"/>
                    <a:gd name="connsiteY24" fmla="*/ 1870710 h 2676525"/>
                    <a:gd name="connsiteX25" fmla="*/ 1435316 w 3752850"/>
                    <a:gd name="connsiteY25" fmla="*/ 1783080 h 2676525"/>
                    <a:gd name="connsiteX26" fmla="*/ 108483 w 3752850"/>
                    <a:gd name="connsiteY26" fmla="*/ 1543050 h 2676525"/>
                    <a:gd name="connsiteX27" fmla="*/ 1803 w 3752850"/>
                    <a:gd name="connsiteY27" fmla="*/ 1593532 h 2676525"/>
                    <a:gd name="connsiteX28" fmla="*/ 76098 w 3752850"/>
                    <a:gd name="connsiteY28" fmla="*/ 1698307 h 2676525"/>
                    <a:gd name="connsiteX29" fmla="*/ 1278153 w 3752850"/>
                    <a:gd name="connsiteY29" fmla="*/ 2038350 h 2676525"/>
                    <a:gd name="connsiteX30" fmla="*/ 1529613 w 3752850"/>
                    <a:gd name="connsiteY30" fmla="*/ 1967865 h 2676525"/>
                    <a:gd name="connsiteX31" fmla="*/ 1674393 w 3752850"/>
                    <a:gd name="connsiteY31" fmla="*/ 2080260 h 2676525"/>
                    <a:gd name="connsiteX32" fmla="*/ 1622006 w 3752850"/>
                    <a:gd name="connsiteY32" fmla="*/ 2587942 h 2676525"/>
                    <a:gd name="connsiteX33" fmla="*/ 1663916 w 3752850"/>
                    <a:gd name="connsiteY33" fmla="*/ 2670810 h 2676525"/>
                    <a:gd name="connsiteX34" fmla="*/ 1761071 w 3752850"/>
                    <a:gd name="connsiteY34" fmla="*/ 2580323 h 2676525"/>
                    <a:gd name="connsiteX35" fmla="*/ 2064918 w 3752850"/>
                    <a:gd name="connsiteY35" fmla="*/ 2247900 h 2676525"/>
                    <a:gd name="connsiteX36" fmla="*/ 3703218 w 3752850"/>
                    <a:gd name="connsiteY36" fmla="*/ 1757363 h 2676525"/>
                    <a:gd name="connsiteX37" fmla="*/ 3756558 w 3752850"/>
                    <a:gd name="connsiteY37" fmla="*/ 1681163 h 2676525"/>
                    <a:gd name="connsiteX38" fmla="*/ 1200048 w 3752850"/>
                    <a:gd name="connsiteY38" fmla="*/ 1896428 h 2676525"/>
                    <a:gd name="connsiteX39" fmla="*/ 1172426 w 3752850"/>
                    <a:gd name="connsiteY39" fmla="*/ 1888807 h 2676525"/>
                    <a:gd name="connsiteX40" fmla="*/ 323748 w 3752850"/>
                    <a:gd name="connsiteY40" fmla="*/ 1688782 h 2676525"/>
                    <a:gd name="connsiteX41" fmla="*/ 1217193 w 3752850"/>
                    <a:gd name="connsiteY41" fmla="*/ 1864042 h 2676525"/>
                    <a:gd name="connsiteX42" fmla="*/ 1473416 w 3752850"/>
                    <a:gd name="connsiteY42" fmla="*/ 1928813 h 2676525"/>
                    <a:gd name="connsiteX43" fmla="*/ 1200048 w 3752850"/>
                    <a:gd name="connsiteY43" fmla="*/ 1896428 h 2676525"/>
                    <a:gd name="connsiteX44" fmla="*/ 2038248 w 3752850"/>
                    <a:gd name="connsiteY44" fmla="*/ 2161223 h 2676525"/>
                    <a:gd name="connsiteX45" fmla="*/ 3534626 w 3752850"/>
                    <a:gd name="connsiteY45" fmla="*/ 1725930 h 2676525"/>
                    <a:gd name="connsiteX46" fmla="*/ 2038248 w 3752850"/>
                    <a:gd name="connsiteY46" fmla="*/ 2161223 h 2676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3752850" h="2676525">
                      <a:moveTo>
                        <a:pt x="3756558" y="1681163"/>
                      </a:moveTo>
                      <a:cubicBezTo>
                        <a:pt x="3747033" y="1636395"/>
                        <a:pt x="3699408" y="1644015"/>
                        <a:pt x="3664166" y="1638300"/>
                      </a:cubicBezTo>
                      <a:cubicBezTo>
                        <a:pt x="3551771" y="1623060"/>
                        <a:pt x="3442233" y="1603057"/>
                        <a:pt x="3330791" y="1598295"/>
                      </a:cubicBezTo>
                      <a:cubicBezTo>
                        <a:pt x="2900261" y="1575435"/>
                        <a:pt x="2494496" y="1641157"/>
                        <a:pt x="2148738" y="1925955"/>
                      </a:cubicBezTo>
                      <a:cubicBezTo>
                        <a:pt x="2066823" y="1993582"/>
                        <a:pt x="1991576" y="2076450"/>
                        <a:pt x="1914423" y="2150745"/>
                      </a:cubicBezTo>
                      <a:cubicBezTo>
                        <a:pt x="1884896" y="2181225"/>
                        <a:pt x="1852511" y="2195513"/>
                        <a:pt x="1812506" y="2181225"/>
                      </a:cubicBezTo>
                      <a:cubicBezTo>
                        <a:pt x="1772501" y="2165985"/>
                        <a:pt x="1784883" y="2124075"/>
                        <a:pt x="1784883" y="2093595"/>
                      </a:cubicBezTo>
                      <a:cubicBezTo>
                        <a:pt x="1792503" y="1936432"/>
                        <a:pt x="1807743" y="1778317"/>
                        <a:pt x="1807743" y="1618298"/>
                      </a:cubicBezTo>
                      <a:cubicBezTo>
                        <a:pt x="1807743" y="1507807"/>
                        <a:pt x="1852511" y="1430655"/>
                        <a:pt x="1929663" y="1355407"/>
                      </a:cubicBezTo>
                      <a:cubicBezTo>
                        <a:pt x="1966811" y="1317307"/>
                        <a:pt x="1997291" y="1297305"/>
                        <a:pt x="2037296" y="1325880"/>
                      </a:cubicBezTo>
                      <a:lnTo>
                        <a:pt x="1980146" y="1204913"/>
                      </a:lnTo>
                      <a:cubicBezTo>
                        <a:pt x="1960143" y="1271588"/>
                        <a:pt x="1905851" y="1326832"/>
                        <a:pt x="1847748" y="1324928"/>
                      </a:cubicBezTo>
                      <a:cubicBezTo>
                        <a:pt x="1795361" y="1322070"/>
                        <a:pt x="1820126" y="1240155"/>
                        <a:pt x="1818221" y="1194435"/>
                      </a:cubicBezTo>
                      <a:cubicBezTo>
                        <a:pt x="1815363" y="819150"/>
                        <a:pt x="1813458" y="443865"/>
                        <a:pt x="1756308" y="71438"/>
                      </a:cubicBezTo>
                      <a:cubicBezTo>
                        <a:pt x="1751546" y="40957"/>
                        <a:pt x="1753451" y="19050"/>
                        <a:pt x="1762976" y="0"/>
                      </a:cubicBezTo>
                      <a:lnTo>
                        <a:pt x="1649628" y="2857"/>
                      </a:lnTo>
                      <a:cubicBezTo>
                        <a:pt x="1675346" y="29527"/>
                        <a:pt x="1689633" y="62865"/>
                        <a:pt x="1702016" y="103822"/>
                      </a:cubicBezTo>
                      <a:cubicBezTo>
                        <a:pt x="1769643" y="348615"/>
                        <a:pt x="1734401" y="599122"/>
                        <a:pt x="1711541" y="849630"/>
                      </a:cubicBezTo>
                      <a:cubicBezTo>
                        <a:pt x="1706778" y="844868"/>
                        <a:pt x="1699158" y="837247"/>
                        <a:pt x="1696301" y="832485"/>
                      </a:cubicBezTo>
                      <a:cubicBezTo>
                        <a:pt x="1695348" y="824865"/>
                        <a:pt x="1694396" y="817245"/>
                        <a:pt x="1693443" y="808672"/>
                      </a:cubicBezTo>
                      <a:lnTo>
                        <a:pt x="1646771" y="910590"/>
                      </a:lnTo>
                      <a:cubicBezTo>
                        <a:pt x="1658201" y="908685"/>
                        <a:pt x="1670583" y="910590"/>
                        <a:pt x="1685823" y="920115"/>
                      </a:cubicBezTo>
                      <a:cubicBezTo>
                        <a:pt x="1733448" y="950595"/>
                        <a:pt x="1740116" y="1000125"/>
                        <a:pt x="1738211" y="1052513"/>
                      </a:cubicBezTo>
                      <a:cubicBezTo>
                        <a:pt x="1728686" y="1303020"/>
                        <a:pt x="1721066" y="1552575"/>
                        <a:pt x="1708683" y="1803082"/>
                      </a:cubicBezTo>
                      <a:cubicBezTo>
                        <a:pt x="1703921" y="1918335"/>
                        <a:pt x="1654391" y="1938338"/>
                        <a:pt x="1554378" y="1870710"/>
                      </a:cubicBezTo>
                      <a:cubicBezTo>
                        <a:pt x="1514373" y="1843088"/>
                        <a:pt x="1474368" y="1810703"/>
                        <a:pt x="1435316" y="1783080"/>
                      </a:cubicBezTo>
                      <a:cubicBezTo>
                        <a:pt x="1032408" y="1492567"/>
                        <a:pt x="586638" y="1427798"/>
                        <a:pt x="108483" y="1543050"/>
                      </a:cubicBezTo>
                      <a:cubicBezTo>
                        <a:pt x="68478" y="1553528"/>
                        <a:pt x="14186" y="1553528"/>
                        <a:pt x="1803" y="1593532"/>
                      </a:cubicBezTo>
                      <a:cubicBezTo>
                        <a:pt x="-10579" y="1644015"/>
                        <a:pt x="43713" y="1668780"/>
                        <a:pt x="76098" y="1698307"/>
                      </a:cubicBezTo>
                      <a:cubicBezTo>
                        <a:pt x="421856" y="2010728"/>
                        <a:pt x="815238" y="2150745"/>
                        <a:pt x="1278153" y="2038350"/>
                      </a:cubicBezTo>
                      <a:cubicBezTo>
                        <a:pt x="1362926" y="2018348"/>
                        <a:pt x="1444841" y="1990725"/>
                        <a:pt x="1529613" y="1967865"/>
                      </a:cubicBezTo>
                      <a:cubicBezTo>
                        <a:pt x="1654391" y="1932623"/>
                        <a:pt x="1681061" y="1952625"/>
                        <a:pt x="1674393" y="2080260"/>
                      </a:cubicBezTo>
                      <a:cubicBezTo>
                        <a:pt x="1664868" y="2250758"/>
                        <a:pt x="1657248" y="2420303"/>
                        <a:pt x="1622006" y="2587942"/>
                      </a:cubicBezTo>
                      <a:cubicBezTo>
                        <a:pt x="1612481" y="2632710"/>
                        <a:pt x="1617243" y="2663190"/>
                        <a:pt x="1663916" y="2670810"/>
                      </a:cubicBezTo>
                      <a:cubicBezTo>
                        <a:pt x="1728686" y="2681288"/>
                        <a:pt x="1773453" y="2693670"/>
                        <a:pt x="1761071" y="2580323"/>
                      </a:cubicBezTo>
                      <a:cubicBezTo>
                        <a:pt x="1723923" y="2249805"/>
                        <a:pt x="1738211" y="2189798"/>
                        <a:pt x="2064918" y="2247900"/>
                      </a:cubicBezTo>
                      <a:cubicBezTo>
                        <a:pt x="2686901" y="2355533"/>
                        <a:pt x="3242208" y="2203133"/>
                        <a:pt x="3703218" y="1757363"/>
                      </a:cubicBezTo>
                      <a:cubicBezTo>
                        <a:pt x="3724173" y="1736407"/>
                        <a:pt x="3763226" y="1716405"/>
                        <a:pt x="3756558" y="1681163"/>
                      </a:cubicBezTo>
                      <a:close/>
                      <a:moveTo>
                        <a:pt x="1200048" y="1896428"/>
                      </a:moveTo>
                      <a:cubicBezTo>
                        <a:pt x="1192428" y="1896428"/>
                        <a:pt x="1182903" y="1891665"/>
                        <a:pt x="1172426" y="1888807"/>
                      </a:cubicBezTo>
                      <a:cubicBezTo>
                        <a:pt x="880961" y="1856423"/>
                        <a:pt x="597116" y="1796415"/>
                        <a:pt x="323748" y="1688782"/>
                      </a:cubicBezTo>
                      <a:cubicBezTo>
                        <a:pt x="622833" y="1745932"/>
                        <a:pt x="919061" y="1805940"/>
                        <a:pt x="1217193" y="1864042"/>
                      </a:cubicBezTo>
                      <a:cubicBezTo>
                        <a:pt x="1291488" y="1879282"/>
                        <a:pt x="1371498" y="1881188"/>
                        <a:pt x="1473416" y="1928813"/>
                      </a:cubicBezTo>
                      <a:cubicBezTo>
                        <a:pt x="1363878" y="1918335"/>
                        <a:pt x="1279106" y="1916430"/>
                        <a:pt x="1200048" y="1896428"/>
                      </a:cubicBezTo>
                      <a:close/>
                      <a:moveTo>
                        <a:pt x="2038248" y="2161223"/>
                      </a:moveTo>
                      <a:cubicBezTo>
                        <a:pt x="2322093" y="2008823"/>
                        <a:pt x="3215538" y="1748790"/>
                        <a:pt x="3534626" y="1725930"/>
                      </a:cubicBezTo>
                      <a:cubicBezTo>
                        <a:pt x="3031706" y="1858328"/>
                        <a:pt x="2533548" y="2011680"/>
                        <a:pt x="2038248" y="216122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: Shape 47">
                  <a:extLst>
                    <a:ext uri="{FF2B5EF4-FFF2-40B4-BE49-F238E27FC236}">
                      <a16:creationId xmlns:a16="http://schemas.microsoft.com/office/drawing/2014/main" xmlns="" id="{ACA8891F-CDFF-40C8-947A-5E8031E37CA1}"/>
                    </a:ext>
                  </a:extLst>
                </p:cNvPr>
                <p:cNvSpPr/>
                <p:nvPr/>
              </p:nvSpPr>
              <p:spPr>
                <a:xfrm>
                  <a:off x="5434753" y="1357191"/>
                  <a:ext cx="942975" cy="1466850"/>
                </a:xfrm>
                <a:custGeom>
                  <a:avLst/>
                  <a:gdLst>
                    <a:gd name="connsiteX0" fmla="*/ 606954 w 942975"/>
                    <a:gd name="connsiteY0" fmla="*/ 1410773 h 1466850"/>
                    <a:gd name="connsiteX1" fmla="*/ 883179 w 942975"/>
                    <a:gd name="connsiteY1" fmla="*/ 1087876 h 1466850"/>
                    <a:gd name="connsiteX2" fmla="*/ 900324 w 942975"/>
                    <a:gd name="connsiteY2" fmla="*/ 412553 h 1466850"/>
                    <a:gd name="connsiteX3" fmla="*/ 462174 w 942975"/>
                    <a:gd name="connsiteY3" fmla="*/ 121 h 1466850"/>
                    <a:gd name="connsiteX4" fmla="*/ 26882 w 942975"/>
                    <a:gd name="connsiteY4" fmla="*/ 447796 h 1466850"/>
                    <a:gd name="connsiteX5" fmla="*/ 101177 w 942975"/>
                    <a:gd name="connsiteY5" fmla="*/ 1170743 h 1466850"/>
                    <a:gd name="connsiteX6" fmla="*/ 360257 w 942975"/>
                    <a:gd name="connsiteY6" fmla="*/ 1426013 h 1466850"/>
                    <a:gd name="connsiteX7" fmla="*/ 429789 w 942975"/>
                    <a:gd name="connsiteY7" fmla="*/ 1467923 h 1466850"/>
                    <a:gd name="connsiteX8" fmla="*/ 543137 w 942975"/>
                    <a:gd name="connsiteY8" fmla="*/ 1465066 h 1466850"/>
                    <a:gd name="connsiteX9" fmla="*/ 606954 w 942975"/>
                    <a:gd name="connsiteY9" fmla="*/ 1410773 h 1466850"/>
                    <a:gd name="connsiteX10" fmla="*/ 875559 w 942975"/>
                    <a:gd name="connsiteY10" fmla="*/ 730688 h 1466850"/>
                    <a:gd name="connsiteX11" fmla="*/ 646959 w 942975"/>
                    <a:gd name="connsiteY11" fmla="*/ 1310761 h 1466850"/>
                    <a:gd name="connsiteX12" fmla="*/ 875559 w 942975"/>
                    <a:gd name="connsiteY12" fmla="*/ 730688 h 1466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42975" h="1466850">
                      <a:moveTo>
                        <a:pt x="606954" y="1410773"/>
                      </a:moveTo>
                      <a:cubicBezTo>
                        <a:pt x="746019" y="1343146"/>
                        <a:pt x="833649" y="1230751"/>
                        <a:pt x="883179" y="1087876"/>
                      </a:cubicBezTo>
                      <a:cubicBezTo>
                        <a:pt x="957474" y="864991"/>
                        <a:pt x="969857" y="637343"/>
                        <a:pt x="900324" y="412553"/>
                      </a:cubicBezTo>
                      <a:cubicBezTo>
                        <a:pt x="835554" y="192526"/>
                        <a:pt x="624099" y="-5594"/>
                        <a:pt x="462174" y="121"/>
                      </a:cubicBezTo>
                      <a:cubicBezTo>
                        <a:pt x="290724" y="4883"/>
                        <a:pt x="76412" y="220148"/>
                        <a:pt x="26882" y="447796"/>
                      </a:cubicBezTo>
                      <a:cubicBezTo>
                        <a:pt x="-27411" y="695446"/>
                        <a:pt x="2117" y="938333"/>
                        <a:pt x="101177" y="1170743"/>
                      </a:cubicBezTo>
                      <a:cubicBezTo>
                        <a:pt x="150707" y="1287901"/>
                        <a:pt x="235479" y="1383151"/>
                        <a:pt x="360257" y="1426013"/>
                      </a:cubicBezTo>
                      <a:cubicBezTo>
                        <a:pt x="390737" y="1436491"/>
                        <a:pt x="412644" y="1449826"/>
                        <a:pt x="429789" y="1467923"/>
                      </a:cubicBezTo>
                      <a:lnTo>
                        <a:pt x="543137" y="1465066"/>
                      </a:lnTo>
                      <a:cubicBezTo>
                        <a:pt x="553614" y="1442206"/>
                        <a:pt x="574569" y="1426013"/>
                        <a:pt x="606954" y="1410773"/>
                      </a:cubicBezTo>
                      <a:close/>
                      <a:moveTo>
                        <a:pt x="875559" y="730688"/>
                      </a:moveTo>
                      <a:cubicBezTo>
                        <a:pt x="929852" y="963098"/>
                        <a:pt x="833649" y="1198366"/>
                        <a:pt x="646959" y="1310761"/>
                      </a:cubicBezTo>
                      <a:cubicBezTo>
                        <a:pt x="775547" y="1147883"/>
                        <a:pt x="860319" y="967861"/>
                        <a:pt x="875559" y="730688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" name="Graphic 161">
                <a:extLst>
                  <a:ext uri="{FF2B5EF4-FFF2-40B4-BE49-F238E27FC236}">
                    <a16:creationId xmlns:a16="http://schemas.microsoft.com/office/drawing/2014/main" xmlns="" id="{BE13F4B0-374E-40B1-97AA-3625172CB035}"/>
                  </a:ext>
                </a:extLst>
              </p:cNvPr>
              <p:cNvGrpSpPr/>
              <p:nvPr/>
            </p:nvGrpSpPr>
            <p:grpSpPr>
              <a:xfrm>
                <a:off x="4648966" y="2371535"/>
                <a:ext cx="658232" cy="1239822"/>
                <a:chOff x="5516731" y="2706042"/>
                <a:chExt cx="952136" cy="1793407"/>
              </a:xfrm>
              <a:solidFill>
                <a:schemeClr val="accent3">
                  <a:lumMod val="75000"/>
                </a:schemeClr>
              </a:solidFill>
            </p:grpSpPr>
            <p:sp>
              <p:nvSpPr>
                <p:cNvPr id="47" name="Freeform: Shape 49">
                  <a:extLst>
                    <a:ext uri="{FF2B5EF4-FFF2-40B4-BE49-F238E27FC236}">
                      <a16:creationId xmlns:a16="http://schemas.microsoft.com/office/drawing/2014/main" xmlns="" id="{3423D58A-1126-4F6E-9443-CD263FAE3E0C}"/>
                    </a:ext>
                  </a:extLst>
                </p:cNvPr>
                <p:cNvSpPr/>
                <p:nvPr/>
              </p:nvSpPr>
              <p:spPr>
                <a:xfrm>
                  <a:off x="5516712" y="2706060"/>
                  <a:ext cx="949962" cy="1562981"/>
                </a:xfrm>
                <a:custGeom>
                  <a:avLst/>
                  <a:gdLst>
                    <a:gd name="connsiteX0" fmla="*/ 919330 w 949962"/>
                    <a:gd name="connsiteY0" fmla="*/ 653217 h 1562981"/>
                    <a:gd name="connsiteX1" fmla="*/ 775857 w 949962"/>
                    <a:gd name="connsiteY1" fmla="*/ 398879 h 1562981"/>
                    <a:gd name="connsiteX2" fmla="*/ 661514 w 949962"/>
                    <a:gd name="connsiteY2" fmla="*/ 271493 h 1562981"/>
                    <a:gd name="connsiteX3" fmla="*/ 539997 w 949962"/>
                    <a:gd name="connsiteY3" fmla="*/ 186279 h 1562981"/>
                    <a:gd name="connsiteX4" fmla="*/ 436740 w 949962"/>
                    <a:gd name="connsiteY4" fmla="*/ 126064 h 1562981"/>
                    <a:gd name="connsiteX5" fmla="*/ 278051 w 949962"/>
                    <a:gd name="connsiteY5" fmla="*/ 33241 h 1562981"/>
                    <a:gd name="connsiteX6" fmla="*/ 160664 w 949962"/>
                    <a:gd name="connsiteY6" fmla="*/ 199 h 1562981"/>
                    <a:gd name="connsiteX7" fmla="*/ 129144 w 949962"/>
                    <a:gd name="connsiteY7" fmla="*/ 17372 h 1562981"/>
                    <a:gd name="connsiteX8" fmla="*/ 81320 w 949962"/>
                    <a:gd name="connsiteY8" fmla="*/ 169323 h 1562981"/>
                    <a:gd name="connsiteX9" fmla="*/ 49364 w 949962"/>
                    <a:gd name="connsiteY9" fmla="*/ 363011 h 1562981"/>
                    <a:gd name="connsiteX10" fmla="*/ 19 w 949962"/>
                    <a:gd name="connsiteY10" fmla="*/ 608001 h 1562981"/>
                    <a:gd name="connsiteX11" fmla="*/ 20453 w 949962"/>
                    <a:gd name="connsiteY11" fmla="*/ 829297 h 1562981"/>
                    <a:gd name="connsiteX12" fmla="*/ 85667 w 949962"/>
                    <a:gd name="connsiteY12" fmla="*/ 1010594 h 1562981"/>
                    <a:gd name="connsiteX13" fmla="*/ 281964 w 949962"/>
                    <a:gd name="connsiteY13" fmla="*/ 1213629 h 1562981"/>
                    <a:gd name="connsiteX14" fmla="*/ 375656 w 949962"/>
                    <a:gd name="connsiteY14" fmla="*/ 1257758 h 1562981"/>
                    <a:gd name="connsiteX15" fmla="*/ 478478 w 949962"/>
                    <a:gd name="connsiteY15" fmla="*/ 1326886 h 1562981"/>
                    <a:gd name="connsiteX16" fmla="*/ 674992 w 949962"/>
                    <a:gd name="connsiteY16" fmla="*/ 1559485 h 1562981"/>
                    <a:gd name="connsiteX17" fmla="*/ 680426 w 949962"/>
                    <a:gd name="connsiteY17" fmla="*/ 1563615 h 1562981"/>
                    <a:gd name="connsiteX18" fmla="*/ 684339 w 949962"/>
                    <a:gd name="connsiteY18" fmla="*/ 1558398 h 1562981"/>
                    <a:gd name="connsiteX19" fmla="*/ 691078 w 949962"/>
                    <a:gd name="connsiteY19" fmla="*/ 1508617 h 1562981"/>
                    <a:gd name="connsiteX20" fmla="*/ 713034 w 949962"/>
                    <a:gd name="connsiteY20" fmla="*/ 1412099 h 1562981"/>
                    <a:gd name="connsiteX21" fmla="*/ 801074 w 949962"/>
                    <a:gd name="connsiteY21" fmla="*/ 1248193 h 1562981"/>
                    <a:gd name="connsiteX22" fmla="*/ 835203 w 949962"/>
                    <a:gd name="connsiteY22" fmla="*/ 1202977 h 1562981"/>
                    <a:gd name="connsiteX23" fmla="*/ 930634 w 949962"/>
                    <a:gd name="connsiteY23" fmla="*/ 993855 h 1562981"/>
                    <a:gd name="connsiteX24" fmla="*/ 948242 w 949962"/>
                    <a:gd name="connsiteY24" fmla="*/ 910598 h 1562981"/>
                    <a:gd name="connsiteX25" fmla="*/ 951285 w 949962"/>
                    <a:gd name="connsiteY25" fmla="*/ 793646 h 1562981"/>
                    <a:gd name="connsiteX26" fmla="*/ 919330 w 949962"/>
                    <a:gd name="connsiteY26" fmla="*/ 653217 h 1562981"/>
                    <a:gd name="connsiteX27" fmla="*/ 220879 w 949962"/>
                    <a:gd name="connsiteY27" fmla="*/ 161932 h 1562981"/>
                    <a:gd name="connsiteX28" fmla="*/ 216314 w 949962"/>
                    <a:gd name="connsiteY28" fmla="*/ 152150 h 1562981"/>
                    <a:gd name="connsiteX29" fmla="*/ 221097 w 949962"/>
                    <a:gd name="connsiteY29" fmla="*/ 161714 h 1562981"/>
                    <a:gd name="connsiteX30" fmla="*/ 220879 w 949962"/>
                    <a:gd name="connsiteY30" fmla="*/ 161932 h 15629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949962" h="1562981">
                      <a:moveTo>
                        <a:pt x="919330" y="653217"/>
                      </a:moveTo>
                      <a:cubicBezTo>
                        <a:pt x="901287" y="613218"/>
                        <a:pt x="807595" y="442138"/>
                        <a:pt x="775857" y="398879"/>
                      </a:cubicBezTo>
                      <a:cubicBezTo>
                        <a:pt x="741946" y="352794"/>
                        <a:pt x="703686" y="310404"/>
                        <a:pt x="661514" y="271493"/>
                      </a:cubicBezTo>
                      <a:cubicBezTo>
                        <a:pt x="624776" y="237581"/>
                        <a:pt x="585430" y="207582"/>
                        <a:pt x="539997" y="186279"/>
                      </a:cubicBezTo>
                      <a:cubicBezTo>
                        <a:pt x="503694" y="169540"/>
                        <a:pt x="470000" y="148454"/>
                        <a:pt x="436740" y="126064"/>
                      </a:cubicBezTo>
                      <a:cubicBezTo>
                        <a:pt x="385873" y="91500"/>
                        <a:pt x="334788" y="57805"/>
                        <a:pt x="278051" y="33241"/>
                      </a:cubicBezTo>
                      <a:cubicBezTo>
                        <a:pt x="240661" y="16937"/>
                        <a:pt x="202184" y="2590"/>
                        <a:pt x="160664" y="199"/>
                      </a:cubicBezTo>
                      <a:cubicBezTo>
                        <a:pt x="142839" y="-888"/>
                        <a:pt x="136535" y="2155"/>
                        <a:pt x="129144" y="17372"/>
                      </a:cubicBezTo>
                      <a:cubicBezTo>
                        <a:pt x="125883" y="23894"/>
                        <a:pt x="91102" y="124325"/>
                        <a:pt x="81320" y="169323"/>
                      </a:cubicBezTo>
                      <a:cubicBezTo>
                        <a:pt x="68929" y="224973"/>
                        <a:pt x="52843" y="354968"/>
                        <a:pt x="49364" y="363011"/>
                      </a:cubicBezTo>
                      <a:cubicBezTo>
                        <a:pt x="15888" y="441268"/>
                        <a:pt x="-634" y="523004"/>
                        <a:pt x="19" y="608001"/>
                      </a:cubicBezTo>
                      <a:cubicBezTo>
                        <a:pt x="236" y="633870"/>
                        <a:pt x="12844" y="797776"/>
                        <a:pt x="20453" y="829297"/>
                      </a:cubicBezTo>
                      <a:cubicBezTo>
                        <a:pt x="35452" y="892120"/>
                        <a:pt x="55016" y="953205"/>
                        <a:pt x="85667" y="1010594"/>
                      </a:cubicBezTo>
                      <a:cubicBezTo>
                        <a:pt x="108493" y="1053201"/>
                        <a:pt x="240879" y="1189717"/>
                        <a:pt x="281964" y="1213629"/>
                      </a:cubicBezTo>
                      <a:cubicBezTo>
                        <a:pt x="311963" y="1231020"/>
                        <a:pt x="343918" y="1244063"/>
                        <a:pt x="375656" y="1257758"/>
                      </a:cubicBezTo>
                      <a:cubicBezTo>
                        <a:pt x="414133" y="1274496"/>
                        <a:pt x="448696" y="1297104"/>
                        <a:pt x="478478" y="1326886"/>
                      </a:cubicBezTo>
                      <a:cubicBezTo>
                        <a:pt x="558909" y="1399491"/>
                        <a:pt x="663470" y="1531660"/>
                        <a:pt x="674992" y="1559485"/>
                      </a:cubicBezTo>
                      <a:cubicBezTo>
                        <a:pt x="676079" y="1562093"/>
                        <a:pt x="677166" y="1564050"/>
                        <a:pt x="680426" y="1563615"/>
                      </a:cubicBezTo>
                      <a:cubicBezTo>
                        <a:pt x="683687" y="1563398"/>
                        <a:pt x="684122" y="1560789"/>
                        <a:pt x="684339" y="1558398"/>
                      </a:cubicBezTo>
                      <a:cubicBezTo>
                        <a:pt x="685426" y="1541660"/>
                        <a:pt x="688469" y="1525138"/>
                        <a:pt x="691078" y="1508617"/>
                      </a:cubicBezTo>
                      <a:cubicBezTo>
                        <a:pt x="695860" y="1475793"/>
                        <a:pt x="705425" y="1444272"/>
                        <a:pt x="713034" y="1412099"/>
                      </a:cubicBezTo>
                      <a:cubicBezTo>
                        <a:pt x="718468" y="1388840"/>
                        <a:pt x="775640" y="1282539"/>
                        <a:pt x="801074" y="1248193"/>
                      </a:cubicBezTo>
                      <a:cubicBezTo>
                        <a:pt x="812378" y="1232976"/>
                        <a:pt x="824768" y="1218629"/>
                        <a:pt x="835203" y="1202977"/>
                      </a:cubicBezTo>
                      <a:cubicBezTo>
                        <a:pt x="878679" y="1138415"/>
                        <a:pt x="909330" y="1068200"/>
                        <a:pt x="930634" y="993855"/>
                      </a:cubicBezTo>
                      <a:cubicBezTo>
                        <a:pt x="938460" y="966465"/>
                        <a:pt x="945416" y="938857"/>
                        <a:pt x="948242" y="910598"/>
                      </a:cubicBezTo>
                      <a:cubicBezTo>
                        <a:pt x="949763" y="896468"/>
                        <a:pt x="951285" y="818427"/>
                        <a:pt x="951285" y="793646"/>
                      </a:cubicBezTo>
                      <a:cubicBezTo>
                        <a:pt x="949546" y="784298"/>
                        <a:pt x="924112" y="663868"/>
                        <a:pt x="919330" y="653217"/>
                      </a:cubicBezTo>
                      <a:close/>
                      <a:moveTo>
                        <a:pt x="220879" y="161932"/>
                      </a:moveTo>
                      <a:cubicBezTo>
                        <a:pt x="219358" y="158671"/>
                        <a:pt x="217836" y="155410"/>
                        <a:pt x="216314" y="152150"/>
                      </a:cubicBezTo>
                      <a:cubicBezTo>
                        <a:pt x="217836" y="155410"/>
                        <a:pt x="219358" y="158454"/>
                        <a:pt x="221097" y="161714"/>
                      </a:cubicBezTo>
                      <a:cubicBezTo>
                        <a:pt x="220879" y="161932"/>
                        <a:pt x="220879" y="161932"/>
                        <a:pt x="220879" y="161932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8" name="Freeform: Shape 50">
                  <a:extLst>
                    <a:ext uri="{FF2B5EF4-FFF2-40B4-BE49-F238E27FC236}">
                      <a16:creationId xmlns:a16="http://schemas.microsoft.com/office/drawing/2014/main" xmlns="" id="{E2A9CDAC-8C45-423E-BB8F-0CCC96A661CF}"/>
                    </a:ext>
                  </a:extLst>
                </p:cNvPr>
                <p:cNvSpPr/>
                <p:nvPr/>
              </p:nvSpPr>
              <p:spPr>
                <a:xfrm>
                  <a:off x="5610858" y="2760388"/>
                  <a:ext cx="676060" cy="1739061"/>
                </a:xfrm>
                <a:custGeom>
                  <a:avLst/>
                  <a:gdLst>
                    <a:gd name="connsiteX0" fmla="*/ 633018 w 676060"/>
                    <a:gd name="connsiteY0" fmla="*/ 1317991 h 1739061"/>
                    <a:gd name="connsiteX1" fmla="*/ 631279 w 676060"/>
                    <a:gd name="connsiteY1" fmla="*/ 1325382 h 1739061"/>
                    <a:gd name="connsiteX2" fmla="*/ 594107 w 676060"/>
                    <a:gd name="connsiteY2" fmla="*/ 1492767 h 1739061"/>
                    <a:gd name="connsiteX3" fmla="*/ 587151 w 676060"/>
                    <a:gd name="connsiteY3" fmla="*/ 1621023 h 1739061"/>
                    <a:gd name="connsiteX4" fmla="*/ 589977 w 676060"/>
                    <a:gd name="connsiteY4" fmla="*/ 1697759 h 1739061"/>
                    <a:gd name="connsiteX5" fmla="*/ 579542 w 676060"/>
                    <a:gd name="connsiteY5" fmla="*/ 1708845 h 1739061"/>
                    <a:gd name="connsiteX6" fmla="*/ 488894 w 676060"/>
                    <a:gd name="connsiteY6" fmla="*/ 1739279 h 1739061"/>
                    <a:gd name="connsiteX7" fmla="*/ 487589 w 676060"/>
                    <a:gd name="connsiteY7" fmla="*/ 1739279 h 1739061"/>
                    <a:gd name="connsiteX8" fmla="*/ 484329 w 676060"/>
                    <a:gd name="connsiteY8" fmla="*/ 1664499 h 1739061"/>
                    <a:gd name="connsiteX9" fmla="*/ 479111 w 676060"/>
                    <a:gd name="connsiteY9" fmla="*/ 1564720 h 1739061"/>
                    <a:gd name="connsiteX10" fmla="*/ 467155 w 676060"/>
                    <a:gd name="connsiteY10" fmla="*/ 1425596 h 1739061"/>
                    <a:gd name="connsiteX11" fmla="*/ 389984 w 676060"/>
                    <a:gd name="connsiteY11" fmla="*/ 1273645 h 1739061"/>
                    <a:gd name="connsiteX12" fmla="*/ 386724 w 676060"/>
                    <a:gd name="connsiteY12" fmla="*/ 1269080 h 1739061"/>
                    <a:gd name="connsiteX13" fmla="*/ 397593 w 676060"/>
                    <a:gd name="connsiteY13" fmla="*/ 1275167 h 1739061"/>
                    <a:gd name="connsiteX14" fmla="*/ 458895 w 676060"/>
                    <a:gd name="connsiteY14" fmla="*/ 1334512 h 1739061"/>
                    <a:gd name="connsiteX15" fmla="*/ 456069 w 676060"/>
                    <a:gd name="connsiteY15" fmla="*/ 1324947 h 1739061"/>
                    <a:gd name="connsiteX16" fmla="*/ 354116 w 676060"/>
                    <a:gd name="connsiteY16" fmla="*/ 1119303 h 1739061"/>
                    <a:gd name="connsiteX17" fmla="*/ 221513 w 676060"/>
                    <a:gd name="connsiteY17" fmla="*/ 945832 h 1739061"/>
                    <a:gd name="connsiteX18" fmla="*/ 80649 w 676060"/>
                    <a:gd name="connsiteY18" fmla="*/ 762796 h 1739061"/>
                    <a:gd name="connsiteX19" fmla="*/ 217 w 676060"/>
                    <a:gd name="connsiteY19" fmla="*/ 621932 h 1739061"/>
                    <a:gd name="connsiteX20" fmla="*/ 435 w 676060"/>
                    <a:gd name="connsiteY20" fmla="*/ 620410 h 1739061"/>
                    <a:gd name="connsiteX21" fmla="*/ 1522 w 676060"/>
                    <a:gd name="connsiteY21" fmla="*/ 620845 h 1739061"/>
                    <a:gd name="connsiteX22" fmla="*/ 120430 w 676060"/>
                    <a:gd name="connsiteY22" fmla="*/ 806925 h 1739061"/>
                    <a:gd name="connsiteX23" fmla="*/ 298901 w 676060"/>
                    <a:gd name="connsiteY23" fmla="*/ 1030611 h 1739061"/>
                    <a:gd name="connsiteX24" fmla="*/ 429331 w 676060"/>
                    <a:gd name="connsiteY24" fmla="*/ 1218430 h 1739061"/>
                    <a:gd name="connsiteX25" fmla="*/ 456721 w 676060"/>
                    <a:gd name="connsiteY25" fmla="*/ 1273428 h 1739061"/>
                    <a:gd name="connsiteX26" fmla="*/ 454547 w 676060"/>
                    <a:gd name="connsiteY26" fmla="*/ 1251907 h 1739061"/>
                    <a:gd name="connsiteX27" fmla="*/ 372377 w 676060"/>
                    <a:gd name="connsiteY27" fmla="*/ 1000830 h 1739061"/>
                    <a:gd name="connsiteX28" fmla="*/ 258468 w 676060"/>
                    <a:gd name="connsiteY28" fmla="*/ 788664 h 1739061"/>
                    <a:gd name="connsiteX29" fmla="*/ 129343 w 676060"/>
                    <a:gd name="connsiteY29" fmla="*/ 526283 h 1739061"/>
                    <a:gd name="connsiteX30" fmla="*/ 50868 w 676060"/>
                    <a:gd name="connsiteY30" fmla="*/ 216948 h 1739061"/>
                    <a:gd name="connsiteX31" fmla="*/ 50868 w 676060"/>
                    <a:gd name="connsiteY31" fmla="*/ 204557 h 1739061"/>
                    <a:gd name="connsiteX32" fmla="*/ 58259 w 676060"/>
                    <a:gd name="connsiteY32" fmla="*/ 239990 h 1739061"/>
                    <a:gd name="connsiteX33" fmla="*/ 116734 w 676060"/>
                    <a:gd name="connsiteY33" fmla="*/ 471286 h 1739061"/>
                    <a:gd name="connsiteX34" fmla="*/ 192166 w 676060"/>
                    <a:gd name="connsiteY34" fmla="*/ 641931 h 1739061"/>
                    <a:gd name="connsiteX35" fmla="*/ 353247 w 676060"/>
                    <a:gd name="connsiteY35" fmla="*/ 948006 h 1739061"/>
                    <a:gd name="connsiteX36" fmla="*/ 463677 w 676060"/>
                    <a:gd name="connsiteY36" fmla="*/ 1195170 h 1739061"/>
                    <a:gd name="connsiteX37" fmla="*/ 466938 w 676060"/>
                    <a:gd name="connsiteY37" fmla="*/ 1199735 h 1739061"/>
                    <a:gd name="connsiteX38" fmla="*/ 459982 w 676060"/>
                    <a:gd name="connsiteY38" fmla="*/ 1152128 h 1739061"/>
                    <a:gd name="connsiteX39" fmla="*/ 407375 w 676060"/>
                    <a:gd name="connsiteY39" fmla="*/ 839532 h 1739061"/>
                    <a:gd name="connsiteX40" fmla="*/ 285858 w 676060"/>
                    <a:gd name="connsiteY40" fmla="*/ 463242 h 1739061"/>
                    <a:gd name="connsiteX41" fmla="*/ 138473 w 676060"/>
                    <a:gd name="connsiteY41" fmla="*/ 142820 h 1739061"/>
                    <a:gd name="connsiteX42" fmla="*/ 79997 w 676060"/>
                    <a:gd name="connsiteY42" fmla="*/ 8695 h 1739061"/>
                    <a:gd name="connsiteX43" fmla="*/ 77606 w 676060"/>
                    <a:gd name="connsiteY43" fmla="*/ 0 h 1739061"/>
                    <a:gd name="connsiteX44" fmla="*/ 79779 w 676060"/>
                    <a:gd name="connsiteY44" fmla="*/ 3696 h 1739061"/>
                    <a:gd name="connsiteX45" fmla="*/ 207383 w 676060"/>
                    <a:gd name="connsiteY45" fmla="*/ 261511 h 1739061"/>
                    <a:gd name="connsiteX46" fmla="*/ 368464 w 676060"/>
                    <a:gd name="connsiteY46" fmla="*/ 660409 h 1739061"/>
                    <a:gd name="connsiteX47" fmla="*/ 426505 w 676060"/>
                    <a:gd name="connsiteY47" fmla="*/ 891052 h 1739061"/>
                    <a:gd name="connsiteX48" fmla="*/ 502154 w 676060"/>
                    <a:gd name="connsiteY48" fmla="*/ 1280601 h 1739061"/>
                    <a:gd name="connsiteX49" fmla="*/ 504545 w 676060"/>
                    <a:gd name="connsiteY49" fmla="*/ 1286471 h 1739061"/>
                    <a:gd name="connsiteX50" fmla="*/ 500197 w 676060"/>
                    <a:gd name="connsiteY50" fmla="*/ 1235603 h 1739061"/>
                    <a:gd name="connsiteX51" fmla="*/ 491720 w 676060"/>
                    <a:gd name="connsiteY51" fmla="*/ 1050393 h 1739061"/>
                    <a:gd name="connsiteX52" fmla="*/ 496719 w 676060"/>
                    <a:gd name="connsiteY52" fmla="*/ 869096 h 1739061"/>
                    <a:gd name="connsiteX53" fmla="*/ 470416 w 676060"/>
                    <a:gd name="connsiteY53" fmla="*/ 569108 h 1739061"/>
                    <a:gd name="connsiteX54" fmla="*/ 391289 w 676060"/>
                    <a:gd name="connsiteY54" fmla="*/ 316727 h 1739061"/>
                    <a:gd name="connsiteX55" fmla="*/ 306944 w 676060"/>
                    <a:gd name="connsiteY55" fmla="*/ 173037 h 1739061"/>
                    <a:gd name="connsiteX56" fmla="*/ 291728 w 676060"/>
                    <a:gd name="connsiteY56" fmla="*/ 149125 h 1739061"/>
                    <a:gd name="connsiteX57" fmla="*/ 293467 w 676060"/>
                    <a:gd name="connsiteY57" fmla="*/ 149125 h 1739061"/>
                    <a:gd name="connsiteX58" fmla="*/ 383028 w 676060"/>
                    <a:gd name="connsiteY58" fmla="*/ 278467 h 1739061"/>
                    <a:gd name="connsiteX59" fmla="*/ 444765 w 676060"/>
                    <a:gd name="connsiteY59" fmla="*/ 429766 h 1739061"/>
                    <a:gd name="connsiteX60" fmla="*/ 496937 w 676060"/>
                    <a:gd name="connsiteY60" fmla="*/ 719971 h 1739061"/>
                    <a:gd name="connsiteX61" fmla="*/ 503458 w 676060"/>
                    <a:gd name="connsiteY61" fmla="*/ 943006 h 1739061"/>
                    <a:gd name="connsiteX62" fmla="*/ 499328 w 676060"/>
                    <a:gd name="connsiteY62" fmla="*/ 1043654 h 1739061"/>
                    <a:gd name="connsiteX63" fmla="*/ 508675 w 676060"/>
                    <a:gd name="connsiteY63" fmla="*/ 1226473 h 1739061"/>
                    <a:gd name="connsiteX64" fmla="*/ 534544 w 676060"/>
                    <a:gd name="connsiteY64" fmla="*/ 1351685 h 1739061"/>
                    <a:gd name="connsiteX65" fmla="*/ 538457 w 676060"/>
                    <a:gd name="connsiteY65" fmla="*/ 1363859 h 1739061"/>
                    <a:gd name="connsiteX66" fmla="*/ 539979 w 676060"/>
                    <a:gd name="connsiteY66" fmla="*/ 1360816 h 1739061"/>
                    <a:gd name="connsiteX67" fmla="*/ 557152 w 676060"/>
                    <a:gd name="connsiteY67" fmla="*/ 1196040 h 1739061"/>
                    <a:gd name="connsiteX68" fmla="*/ 605193 w 676060"/>
                    <a:gd name="connsiteY68" fmla="*/ 1035611 h 1739061"/>
                    <a:gd name="connsiteX69" fmla="*/ 649105 w 676060"/>
                    <a:gd name="connsiteY69" fmla="*/ 919094 h 1739061"/>
                    <a:gd name="connsiteX70" fmla="*/ 669104 w 676060"/>
                    <a:gd name="connsiteY70" fmla="*/ 735406 h 1739061"/>
                    <a:gd name="connsiteX71" fmla="*/ 620627 w 676060"/>
                    <a:gd name="connsiteY71" fmla="*/ 463677 h 1739061"/>
                    <a:gd name="connsiteX72" fmla="*/ 618236 w 676060"/>
                    <a:gd name="connsiteY72" fmla="*/ 455634 h 1739061"/>
                    <a:gd name="connsiteX73" fmla="*/ 619758 w 676060"/>
                    <a:gd name="connsiteY73" fmla="*/ 454112 h 1739061"/>
                    <a:gd name="connsiteX74" fmla="*/ 677147 w 676060"/>
                    <a:gd name="connsiteY74" fmla="*/ 759318 h 1739061"/>
                    <a:gd name="connsiteX75" fmla="*/ 646279 w 676060"/>
                    <a:gd name="connsiteY75" fmla="*/ 956266 h 1739061"/>
                    <a:gd name="connsiteX76" fmla="*/ 605193 w 676060"/>
                    <a:gd name="connsiteY76" fmla="*/ 1054306 h 1739061"/>
                    <a:gd name="connsiteX77" fmla="*/ 569325 w 676060"/>
                    <a:gd name="connsiteY77" fmla="*/ 1165823 h 1739061"/>
                    <a:gd name="connsiteX78" fmla="*/ 551065 w 676060"/>
                    <a:gd name="connsiteY78" fmla="*/ 1354946 h 1739061"/>
                    <a:gd name="connsiteX79" fmla="*/ 583238 w 676060"/>
                    <a:gd name="connsiteY79" fmla="*/ 1500375 h 1739061"/>
                    <a:gd name="connsiteX80" fmla="*/ 586716 w 676060"/>
                    <a:gd name="connsiteY80" fmla="*/ 1504288 h 1739061"/>
                    <a:gd name="connsiteX81" fmla="*/ 590411 w 676060"/>
                    <a:gd name="connsiteY81" fmla="*/ 1477550 h 1739061"/>
                    <a:gd name="connsiteX82" fmla="*/ 624323 w 676060"/>
                    <a:gd name="connsiteY82" fmla="*/ 1337121 h 1739061"/>
                    <a:gd name="connsiteX83" fmla="*/ 633018 w 676060"/>
                    <a:gd name="connsiteY83" fmla="*/ 1317991 h 17390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</a:cxnLst>
                  <a:rect l="l" t="t" r="r" b="b"/>
                  <a:pathLst>
                    <a:path w="676060" h="1739061">
                      <a:moveTo>
                        <a:pt x="633018" y="1317991"/>
                      </a:moveTo>
                      <a:cubicBezTo>
                        <a:pt x="632366" y="1320382"/>
                        <a:pt x="632149" y="1322991"/>
                        <a:pt x="631279" y="1325382"/>
                      </a:cubicBezTo>
                      <a:cubicBezTo>
                        <a:pt x="611280" y="1379510"/>
                        <a:pt x="601280" y="1435813"/>
                        <a:pt x="594107" y="1492767"/>
                      </a:cubicBezTo>
                      <a:cubicBezTo>
                        <a:pt x="588890" y="1535374"/>
                        <a:pt x="585412" y="1577981"/>
                        <a:pt x="587151" y="1621023"/>
                      </a:cubicBezTo>
                      <a:cubicBezTo>
                        <a:pt x="588237" y="1646674"/>
                        <a:pt x="589977" y="1672108"/>
                        <a:pt x="589977" y="1697759"/>
                      </a:cubicBezTo>
                      <a:cubicBezTo>
                        <a:pt x="589977" y="1707976"/>
                        <a:pt x="589542" y="1708410"/>
                        <a:pt x="579542" y="1708845"/>
                      </a:cubicBezTo>
                      <a:cubicBezTo>
                        <a:pt x="546500" y="1710367"/>
                        <a:pt x="517153" y="1723410"/>
                        <a:pt x="488894" y="1739279"/>
                      </a:cubicBezTo>
                      <a:cubicBezTo>
                        <a:pt x="488459" y="1739279"/>
                        <a:pt x="488024" y="1739279"/>
                        <a:pt x="487589" y="1739279"/>
                      </a:cubicBezTo>
                      <a:cubicBezTo>
                        <a:pt x="486502" y="1714280"/>
                        <a:pt x="485415" y="1689498"/>
                        <a:pt x="484329" y="1664499"/>
                      </a:cubicBezTo>
                      <a:cubicBezTo>
                        <a:pt x="482589" y="1631240"/>
                        <a:pt x="481068" y="1597980"/>
                        <a:pt x="479111" y="1564720"/>
                      </a:cubicBezTo>
                      <a:cubicBezTo>
                        <a:pt x="476285" y="1518201"/>
                        <a:pt x="476938" y="1471463"/>
                        <a:pt x="467155" y="1425596"/>
                      </a:cubicBezTo>
                      <a:cubicBezTo>
                        <a:pt x="454765" y="1368207"/>
                        <a:pt x="431070" y="1316469"/>
                        <a:pt x="389984" y="1273645"/>
                      </a:cubicBezTo>
                      <a:cubicBezTo>
                        <a:pt x="388680" y="1272341"/>
                        <a:pt x="387811" y="1270602"/>
                        <a:pt x="386724" y="1269080"/>
                      </a:cubicBezTo>
                      <a:cubicBezTo>
                        <a:pt x="391071" y="1269950"/>
                        <a:pt x="394115" y="1272776"/>
                        <a:pt x="397593" y="1275167"/>
                      </a:cubicBezTo>
                      <a:cubicBezTo>
                        <a:pt x="421288" y="1291253"/>
                        <a:pt x="441939" y="1310600"/>
                        <a:pt x="458895" y="1334512"/>
                      </a:cubicBezTo>
                      <a:cubicBezTo>
                        <a:pt x="458025" y="1331252"/>
                        <a:pt x="456938" y="1328208"/>
                        <a:pt x="456069" y="1324947"/>
                      </a:cubicBezTo>
                      <a:cubicBezTo>
                        <a:pt x="432809" y="1251037"/>
                        <a:pt x="397158" y="1183431"/>
                        <a:pt x="354116" y="1119303"/>
                      </a:cubicBezTo>
                      <a:cubicBezTo>
                        <a:pt x="313466" y="1058654"/>
                        <a:pt x="267598" y="1002352"/>
                        <a:pt x="221513" y="945832"/>
                      </a:cubicBezTo>
                      <a:cubicBezTo>
                        <a:pt x="172819" y="886269"/>
                        <a:pt x="123908" y="826706"/>
                        <a:pt x="80649" y="762796"/>
                      </a:cubicBezTo>
                      <a:cubicBezTo>
                        <a:pt x="50215" y="717798"/>
                        <a:pt x="22825" y="671278"/>
                        <a:pt x="217" y="621932"/>
                      </a:cubicBezTo>
                      <a:cubicBezTo>
                        <a:pt x="0" y="621280"/>
                        <a:pt x="-217" y="620845"/>
                        <a:pt x="435" y="620410"/>
                      </a:cubicBezTo>
                      <a:cubicBezTo>
                        <a:pt x="652" y="620193"/>
                        <a:pt x="1087" y="620410"/>
                        <a:pt x="1522" y="620845"/>
                      </a:cubicBezTo>
                      <a:cubicBezTo>
                        <a:pt x="34346" y="687147"/>
                        <a:pt x="76084" y="748014"/>
                        <a:pt x="120430" y="806925"/>
                      </a:cubicBezTo>
                      <a:cubicBezTo>
                        <a:pt x="177819" y="883226"/>
                        <a:pt x="239773" y="955832"/>
                        <a:pt x="298901" y="1030611"/>
                      </a:cubicBezTo>
                      <a:cubicBezTo>
                        <a:pt x="346291" y="1090609"/>
                        <a:pt x="391941" y="1151476"/>
                        <a:pt x="429331" y="1218430"/>
                      </a:cubicBezTo>
                      <a:cubicBezTo>
                        <a:pt x="438896" y="1235821"/>
                        <a:pt x="447808" y="1253428"/>
                        <a:pt x="456721" y="1273428"/>
                      </a:cubicBezTo>
                      <a:cubicBezTo>
                        <a:pt x="457156" y="1264732"/>
                        <a:pt x="455634" y="1258211"/>
                        <a:pt x="454547" y="1251907"/>
                      </a:cubicBezTo>
                      <a:cubicBezTo>
                        <a:pt x="441069" y="1163649"/>
                        <a:pt x="410636" y="1080827"/>
                        <a:pt x="372377" y="1000830"/>
                      </a:cubicBezTo>
                      <a:cubicBezTo>
                        <a:pt x="337595" y="928441"/>
                        <a:pt x="297597" y="858879"/>
                        <a:pt x="258468" y="788664"/>
                      </a:cubicBezTo>
                      <a:cubicBezTo>
                        <a:pt x="210861" y="703450"/>
                        <a:pt x="165863" y="617149"/>
                        <a:pt x="129343" y="526283"/>
                      </a:cubicBezTo>
                      <a:cubicBezTo>
                        <a:pt x="89562" y="426940"/>
                        <a:pt x="62606" y="323900"/>
                        <a:pt x="50868" y="216948"/>
                      </a:cubicBezTo>
                      <a:cubicBezTo>
                        <a:pt x="50433" y="212818"/>
                        <a:pt x="49998" y="208687"/>
                        <a:pt x="50868" y="204557"/>
                      </a:cubicBezTo>
                      <a:cubicBezTo>
                        <a:pt x="53259" y="216296"/>
                        <a:pt x="55433" y="228252"/>
                        <a:pt x="58259" y="239990"/>
                      </a:cubicBezTo>
                      <a:cubicBezTo>
                        <a:pt x="75867" y="317596"/>
                        <a:pt x="92605" y="395419"/>
                        <a:pt x="116734" y="471286"/>
                      </a:cubicBezTo>
                      <a:cubicBezTo>
                        <a:pt x="135647" y="531066"/>
                        <a:pt x="163472" y="586716"/>
                        <a:pt x="192166" y="641931"/>
                      </a:cubicBezTo>
                      <a:cubicBezTo>
                        <a:pt x="245208" y="744318"/>
                        <a:pt x="301292" y="844966"/>
                        <a:pt x="353247" y="948006"/>
                      </a:cubicBezTo>
                      <a:cubicBezTo>
                        <a:pt x="393897" y="1028655"/>
                        <a:pt x="431939" y="1110608"/>
                        <a:pt x="463677" y="1195170"/>
                      </a:cubicBezTo>
                      <a:cubicBezTo>
                        <a:pt x="464112" y="1196692"/>
                        <a:pt x="464329" y="1198213"/>
                        <a:pt x="466938" y="1199735"/>
                      </a:cubicBezTo>
                      <a:cubicBezTo>
                        <a:pt x="464547" y="1183214"/>
                        <a:pt x="462156" y="1167562"/>
                        <a:pt x="459982" y="1152128"/>
                      </a:cubicBezTo>
                      <a:cubicBezTo>
                        <a:pt x="444765" y="1047567"/>
                        <a:pt x="428461" y="943223"/>
                        <a:pt x="407375" y="839532"/>
                      </a:cubicBezTo>
                      <a:cubicBezTo>
                        <a:pt x="381072" y="709537"/>
                        <a:pt x="339334" y="584542"/>
                        <a:pt x="285858" y="463242"/>
                      </a:cubicBezTo>
                      <a:cubicBezTo>
                        <a:pt x="238469" y="355638"/>
                        <a:pt x="186949" y="249773"/>
                        <a:pt x="138473" y="142820"/>
                      </a:cubicBezTo>
                      <a:cubicBezTo>
                        <a:pt x="118256" y="98474"/>
                        <a:pt x="98692" y="53694"/>
                        <a:pt x="79997" y="8695"/>
                      </a:cubicBezTo>
                      <a:cubicBezTo>
                        <a:pt x="78910" y="6304"/>
                        <a:pt x="77171" y="3913"/>
                        <a:pt x="77606" y="0"/>
                      </a:cubicBezTo>
                      <a:cubicBezTo>
                        <a:pt x="78693" y="1739"/>
                        <a:pt x="79345" y="2609"/>
                        <a:pt x="79779" y="3696"/>
                      </a:cubicBezTo>
                      <a:cubicBezTo>
                        <a:pt x="120647" y="90431"/>
                        <a:pt x="166515" y="174776"/>
                        <a:pt x="207383" y="261511"/>
                      </a:cubicBezTo>
                      <a:cubicBezTo>
                        <a:pt x="268468" y="391506"/>
                        <a:pt x="324770" y="523457"/>
                        <a:pt x="368464" y="660409"/>
                      </a:cubicBezTo>
                      <a:cubicBezTo>
                        <a:pt x="392593" y="736058"/>
                        <a:pt x="410201" y="813446"/>
                        <a:pt x="426505" y="891052"/>
                      </a:cubicBezTo>
                      <a:cubicBezTo>
                        <a:pt x="453678" y="1020612"/>
                        <a:pt x="475851" y="1151041"/>
                        <a:pt x="502154" y="1280601"/>
                      </a:cubicBezTo>
                      <a:cubicBezTo>
                        <a:pt x="502589" y="1282558"/>
                        <a:pt x="503023" y="1284514"/>
                        <a:pt x="504545" y="1286471"/>
                      </a:cubicBezTo>
                      <a:cubicBezTo>
                        <a:pt x="503023" y="1269515"/>
                        <a:pt x="501502" y="1252559"/>
                        <a:pt x="500197" y="1235603"/>
                      </a:cubicBezTo>
                      <a:cubicBezTo>
                        <a:pt x="494763" y="1174084"/>
                        <a:pt x="489328" y="1112347"/>
                        <a:pt x="491720" y="1050393"/>
                      </a:cubicBezTo>
                      <a:cubicBezTo>
                        <a:pt x="494111" y="989961"/>
                        <a:pt x="496937" y="929746"/>
                        <a:pt x="496719" y="869096"/>
                      </a:cubicBezTo>
                      <a:cubicBezTo>
                        <a:pt x="496067" y="768448"/>
                        <a:pt x="489546" y="668234"/>
                        <a:pt x="470416" y="569108"/>
                      </a:cubicBezTo>
                      <a:cubicBezTo>
                        <a:pt x="453678" y="481937"/>
                        <a:pt x="429548" y="396941"/>
                        <a:pt x="391289" y="316727"/>
                      </a:cubicBezTo>
                      <a:cubicBezTo>
                        <a:pt x="367377" y="266511"/>
                        <a:pt x="336726" y="219991"/>
                        <a:pt x="306944" y="173037"/>
                      </a:cubicBezTo>
                      <a:cubicBezTo>
                        <a:pt x="301945" y="165211"/>
                        <a:pt x="296945" y="157385"/>
                        <a:pt x="291728" y="149125"/>
                      </a:cubicBezTo>
                      <a:cubicBezTo>
                        <a:pt x="292597" y="149125"/>
                        <a:pt x="293249" y="148907"/>
                        <a:pt x="293467" y="149125"/>
                      </a:cubicBezTo>
                      <a:cubicBezTo>
                        <a:pt x="324335" y="191514"/>
                        <a:pt x="356290" y="233252"/>
                        <a:pt x="383028" y="278467"/>
                      </a:cubicBezTo>
                      <a:cubicBezTo>
                        <a:pt x="411071" y="325857"/>
                        <a:pt x="429113" y="377376"/>
                        <a:pt x="444765" y="429766"/>
                      </a:cubicBezTo>
                      <a:cubicBezTo>
                        <a:pt x="472807" y="524544"/>
                        <a:pt x="488676" y="621497"/>
                        <a:pt x="496937" y="719971"/>
                      </a:cubicBezTo>
                      <a:cubicBezTo>
                        <a:pt x="503241" y="794316"/>
                        <a:pt x="504980" y="868661"/>
                        <a:pt x="503458" y="943006"/>
                      </a:cubicBezTo>
                      <a:cubicBezTo>
                        <a:pt x="502806" y="976483"/>
                        <a:pt x="501067" y="1010177"/>
                        <a:pt x="499328" y="1043654"/>
                      </a:cubicBezTo>
                      <a:cubicBezTo>
                        <a:pt x="496285" y="1104956"/>
                        <a:pt x="500632" y="1165823"/>
                        <a:pt x="508675" y="1226473"/>
                      </a:cubicBezTo>
                      <a:cubicBezTo>
                        <a:pt x="514327" y="1268863"/>
                        <a:pt x="521936" y="1310818"/>
                        <a:pt x="534544" y="1351685"/>
                      </a:cubicBezTo>
                      <a:cubicBezTo>
                        <a:pt x="535631" y="1355381"/>
                        <a:pt x="536935" y="1359077"/>
                        <a:pt x="538457" y="1363859"/>
                      </a:cubicBezTo>
                      <a:cubicBezTo>
                        <a:pt x="539326" y="1361902"/>
                        <a:pt x="539979" y="1361468"/>
                        <a:pt x="539979" y="1360816"/>
                      </a:cubicBezTo>
                      <a:cubicBezTo>
                        <a:pt x="539109" y="1305166"/>
                        <a:pt x="549761" y="1250820"/>
                        <a:pt x="557152" y="1196040"/>
                      </a:cubicBezTo>
                      <a:cubicBezTo>
                        <a:pt x="564760" y="1139955"/>
                        <a:pt x="583238" y="1087348"/>
                        <a:pt x="605193" y="1035611"/>
                      </a:cubicBezTo>
                      <a:cubicBezTo>
                        <a:pt x="621497" y="997352"/>
                        <a:pt x="638235" y="959310"/>
                        <a:pt x="649105" y="919094"/>
                      </a:cubicBezTo>
                      <a:cubicBezTo>
                        <a:pt x="665626" y="858879"/>
                        <a:pt x="670625" y="797577"/>
                        <a:pt x="669104" y="735406"/>
                      </a:cubicBezTo>
                      <a:cubicBezTo>
                        <a:pt x="666930" y="642366"/>
                        <a:pt x="649757" y="551935"/>
                        <a:pt x="620627" y="463677"/>
                      </a:cubicBezTo>
                      <a:cubicBezTo>
                        <a:pt x="619758" y="461069"/>
                        <a:pt x="618888" y="458243"/>
                        <a:pt x="618236" y="455634"/>
                      </a:cubicBezTo>
                      <a:cubicBezTo>
                        <a:pt x="617802" y="454330"/>
                        <a:pt x="618019" y="453460"/>
                        <a:pt x="619758" y="454112"/>
                      </a:cubicBezTo>
                      <a:cubicBezTo>
                        <a:pt x="658452" y="552152"/>
                        <a:pt x="680190" y="653452"/>
                        <a:pt x="677147" y="759318"/>
                      </a:cubicBezTo>
                      <a:cubicBezTo>
                        <a:pt x="675191" y="826272"/>
                        <a:pt x="668234" y="892573"/>
                        <a:pt x="646279" y="956266"/>
                      </a:cubicBezTo>
                      <a:cubicBezTo>
                        <a:pt x="634757" y="989743"/>
                        <a:pt x="619106" y="1021699"/>
                        <a:pt x="605193" y="1054306"/>
                      </a:cubicBezTo>
                      <a:cubicBezTo>
                        <a:pt x="589542" y="1090391"/>
                        <a:pt x="573890" y="1126694"/>
                        <a:pt x="569325" y="1165823"/>
                      </a:cubicBezTo>
                      <a:cubicBezTo>
                        <a:pt x="561934" y="1228647"/>
                        <a:pt x="548891" y="1291036"/>
                        <a:pt x="551065" y="1354946"/>
                      </a:cubicBezTo>
                      <a:cubicBezTo>
                        <a:pt x="552804" y="1405379"/>
                        <a:pt x="564543" y="1453638"/>
                        <a:pt x="583238" y="1500375"/>
                      </a:cubicBezTo>
                      <a:cubicBezTo>
                        <a:pt x="583890" y="1501679"/>
                        <a:pt x="583890" y="1503636"/>
                        <a:pt x="586716" y="1504288"/>
                      </a:cubicBezTo>
                      <a:cubicBezTo>
                        <a:pt x="588020" y="1495375"/>
                        <a:pt x="589107" y="1486245"/>
                        <a:pt x="590411" y="1477550"/>
                      </a:cubicBezTo>
                      <a:cubicBezTo>
                        <a:pt x="597368" y="1429726"/>
                        <a:pt x="606715" y="1382336"/>
                        <a:pt x="624323" y="1337121"/>
                      </a:cubicBezTo>
                      <a:cubicBezTo>
                        <a:pt x="626497" y="1330817"/>
                        <a:pt x="628671" y="1324078"/>
                        <a:pt x="633018" y="1317991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9" name="Freeform: Shape 51">
                  <a:extLst>
                    <a:ext uri="{FF2B5EF4-FFF2-40B4-BE49-F238E27FC236}">
                      <a16:creationId xmlns:a16="http://schemas.microsoft.com/office/drawing/2014/main" xmlns="" id="{DCF6D40A-40D9-426B-A5C3-ACDD7CA4F28B}"/>
                    </a:ext>
                  </a:extLst>
                </p:cNvPr>
                <p:cNvSpPr/>
                <p:nvPr/>
              </p:nvSpPr>
              <p:spPr>
                <a:xfrm>
                  <a:off x="6219529" y="3192544"/>
                  <a:ext cx="8695" cy="23912"/>
                </a:xfrm>
                <a:custGeom>
                  <a:avLst/>
                  <a:gdLst>
                    <a:gd name="connsiteX0" fmla="*/ 10434 w 8695"/>
                    <a:gd name="connsiteY0" fmla="*/ 22390 h 23912"/>
                    <a:gd name="connsiteX1" fmla="*/ 8913 w 8695"/>
                    <a:gd name="connsiteY1" fmla="*/ 23912 h 23912"/>
                    <a:gd name="connsiteX2" fmla="*/ 0 w 8695"/>
                    <a:gd name="connsiteY2" fmla="*/ 652 h 23912"/>
                    <a:gd name="connsiteX3" fmla="*/ 1522 w 8695"/>
                    <a:gd name="connsiteY3" fmla="*/ 0 h 23912"/>
                    <a:gd name="connsiteX4" fmla="*/ 10434 w 8695"/>
                    <a:gd name="connsiteY4" fmla="*/ 22390 h 239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695" h="23912">
                      <a:moveTo>
                        <a:pt x="10434" y="22390"/>
                      </a:moveTo>
                      <a:cubicBezTo>
                        <a:pt x="10000" y="22825"/>
                        <a:pt x="9565" y="23260"/>
                        <a:pt x="8913" y="23912"/>
                      </a:cubicBezTo>
                      <a:cubicBezTo>
                        <a:pt x="5869" y="16086"/>
                        <a:pt x="3043" y="8478"/>
                        <a:pt x="0" y="652"/>
                      </a:cubicBezTo>
                      <a:cubicBezTo>
                        <a:pt x="435" y="435"/>
                        <a:pt x="1087" y="217"/>
                        <a:pt x="1522" y="0"/>
                      </a:cubicBezTo>
                      <a:cubicBezTo>
                        <a:pt x="4565" y="7391"/>
                        <a:pt x="7391" y="14782"/>
                        <a:pt x="10434" y="22390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0" name="Freeform: Shape 52">
                  <a:extLst>
                    <a:ext uri="{FF2B5EF4-FFF2-40B4-BE49-F238E27FC236}">
                      <a16:creationId xmlns:a16="http://schemas.microsoft.com/office/drawing/2014/main" xmlns="" id="{B6A5E66A-359F-4179-8430-29162244975D}"/>
                    </a:ext>
                  </a:extLst>
                </p:cNvPr>
                <p:cNvSpPr/>
                <p:nvPr/>
              </p:nvSpPr>
              <p:spPr>
                <a:xfrm>
                  <a:off x="5591076" y="3337539"/>
                  <a:ext cx="4348" cy="13043"/>
                </a:xfrm>
                <a:custGeom>
                  <a:avLst/>
                  <a:gdLst>
                    <a:gd name="connsiteX0" fmla="*/ 0 w 4347"/>
                    <a:gd name="connsiteY0" fmla="*/ 0 h 13042"/>
                    <a:gd name="connsiteX1" fmla="*/ 6087 w 4347"/>
                    <a:gd name="connsiteY1" fmla="*/ 14999 h 13042"/>
                    <a:gd name="connsiteX2" fmla="*/ 0 w 4347"/>
                    <a:gd name="connsiteY2" fmla="*/ 0 h 13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347" h="13042">
                      <a:moveTo>
                        <a:pt x="0" y="0"/>
                      </a:moveTo>
                      <a:cubicBezTo>
                        <a:pt x="4130" y="3913"/>
                        <a:pt x="6087" y="9130"/>
                        <a:pt x="6087" y="14999"/>
                      </a:cubicBezTo>
                      <a:cubicBezTo>
                        <a:pt x="3913" y="10000"/>
                        <a:pt x="1956" y="5000"/>
                        <a:pt x="0" y="0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" name="Freeform: Shape 53">
                  <a:extLst>
                    <a:ext uri="{FF2B5EF4-FFF2-40B4-BE49-F238E27FC236}">
                      <a16:creationId xmlns:a16="http://schemas.microsoft.com/office/drawing/2014/main" xmlns="" id="{62993165-4875-45F7-8A25-37F4D59352D9}"/>
                    </a:ext>
                  </a:extLst>
                </p:cNvPr>
                <p:cNvSpPr/>
                <p:nvPr/>
              </p:nvSpPr>
              <p:spPr>
                <a:xfrm>
                  <a:off x="5604771" y="3365581"/>
                  <a:ext cx="6521" cy="15217"/>
                </a:xfrm>
                <a:custGeom>
                  <a:avLst/>
                  <a:gdLst>
                    <a:gd name="connsiteX0" fmla="*/ 7608 w 6521"/>
                    <a:gd name="connsiteY0" fmla="*/ 16086 h 15216"/>
                    <a:gd name="connsiteX1" fmla="*/ 6304 w 6521"/>
                    <a:gd name="connsiteY1" fmla="*/ 17173 h 15216"/>
                    <a:gd name="connsiteX2" fmla="*/ 0 w 6521"/>
                    <a:gd name="connsiteY2" fmla="*/ 0 h 15216"/>
                    <a:gd name="connsiteX3" fmla="*/ 7608 w 6521"/>
                    <a:gd name="connsiteY3" fmla="*/ 16086 h 152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21" h="15216">
                      <a:moveTo>
                        <a:pt x="7608" y="16086"/>
                      </a:moveTo>
                      <a:cubicBezTo>
                        <a:pt x="7174" y="16521"/>
                        <a:pt x="6739" y="16956"/>
                        <a:pt x="6304" y="17173"/>
                      </a:cubicBezTo>
                      <a:cubicBezTo>
                        <a:pt x="3261" y="11956"/>
                        <a:pt x="652" y="6521"/>
                        <a:pt x="0" y="0"/>
                      </a:cubicBezTo>
                      <a:cubicBezTo>
                        <a:pt x="2609" y="5435"/>
                        <a:pt x="5217" y="10652"/>
                        <a:pt x="7608" y="16086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" name="Graphic 70">
                <a:extLst>
                  <a:ext uri="{FF2B5EF4-FFF2-40B4-BE49-F238E27FC236}">
                    <a16:creationId xmlns:a16="http://schemas.microsoft.com/office/drawing/2014/main" xmlns="" id="{C50BEB0C-6B33-4695-B710-10A4959F3280}"/>
                  </a:ext>
                </a:extLst>
              </p:cNvPr>
              <p:cNvGrpSpPr/>
              <p:nvPr/>
            </p:nvGrpSpPr>
            <p:grpSpPr>
              <a:xfrm>
                <a:off x="4562273" y="2359591"/>
                <a:ext cx="3823253" cy="3655422"/>
                <a:chOff x="6551111" y="-143747"/>
                <a:chExt cx="4379433" cy="4187188"/>
              </a:xfrm>
              <a:solidFill>
                <a:srgbClr val="BFD594"/>
              </a:solidFill>
            </p:grpSpPr>
            <p:sp>
              <p:nvSpPr>
                <p:cNvPr id="53" name="Freeform: Shape 3">
                  <a:extLst>
                    <a:ext uri="{FF2B5EF4-FFF2-40B4-BE49-F238E27FC236}">
                      <a16:creationId xmlns:a16="http://schemas.microsoft.com/office/drawing/2014/main" xmlns="" id="{3C353AED-2989-4E0B-AB60-43DAF24503B1}"/>
                    </a:ext>
                  </a:extLst>
                </p:cNvPr>
                <p:cNvSpPr/>
                <p:nvPr/>
              </p:nvSpPr>
              <p:spPr>
                <a:xfrm>
                  <a:off x="6551033" y="-144216"/>
                  <a:ext cx="4374744" cy="4187188"/>
                </a:xfrm>
                <a:custGeom>
                  <a:avLst/>
                  <a:gdLst>
                    <a:gd name="connsiteX0" fmla="*/ 4372947 w 4374744"/>
                    <a:gd name="connsiteY0" fmla="*/ 105969 h 4187188"/>
                    <a:gd name="connsiteX1" fmla="*/ 4269791 w 4374744"/>
                    <a:gd name="connsiteY1" fmla="*/ 4220 h 4187188"/>
                    <a:gd name="connsiteX2" fmla="*/ 4260413 w 4374744"/>
                    <a:gd name="connsiteY2" fmla="*/ 0 h 4187188"/>
                    <a:gd name="connsiteX3" fmla="*/ 4246816 w 4374744"/>
                    <a:gd name="connsiteY3" fmla="*/ 0 h 4187188"/>
                    <a:gd name="connsiteX4" fmla="*/ 4237438 w 4374744"/>
                    <a:gd name="connsiteY4" fmla="*/ 3751 h 4187188"/>
                    <a:gd name="connsiteX5" fmla="*/ 4002055 w 4374744"/>
                    <a:gd name="connsiteY5" fmla="*/ 42669 h 4187188"/>
                    <a:gd name="connsiteX6" fmla="*/ 3580523 w 4374744"/>
                    <a:gd name="connsiteY6" fmla="*/ 114409 h 4187188"/>
                    <a:gd name="connsiteX7" fmla="*/ 3459080 w 4374744"/>
                    <a:gd name="connsiteY7" fmla="*/ 214283 h 4187188"/>
                    <a:gd name="connsiteX8" fmla="*/ 3323102 w 4374744"/>
                    <a:gd name="connsiteY8" fmla="*/ 564075 h 4187188"/>
                    <a:gd name="connsiteX9" fmla="*/ 3163210 w 4374744"/>
                    <a:gd name="connsiteY9" fmla="*/ 974354 h 4187188"/>
                    <a:gd name="connsiteX10" fmla="*/ 3134608 w 4374744"/>
                    <a:gd name="connsiteY10" fmla="*/ 994047 h 4187188"/>
                    <a:gd name="connsiteX11" fmla="*/ 2924546 w 4374744"/>
                    <a:gd name="connsiteY11" fmla="*/ 999674 h 4187188"/>
                    <a:gd name="connsiteX12" fmla="*/ 2637585 w 4374744"/>
                    <a:gd name="connsiteY12" fmla="*/ 1006707 h 4187188"/>
                    <a:gd name="connsiteX13" fmla="*/ 2377820 w 4374744"/>
                    <a:gd name="connsiteY13" fmla="*/ 1013271 h 4187188"/>
                    <a:gd name="connsiteX14" fmla="*/ 2087108 w 4374744"/>
                    <a:gd name="connsiteY14" fmla="*/ 1020305 h 4187188"/>
                    <a:gd name="connsiteX15" fmla="*/ 1827343 w 4374744"/>
                    <a:gd name="connsiteY15" fmla="*/ 1026869 h 4187188"/>
                    <a:gd name="connsiteX16" fmla="*/ 1538507 w 4374744"/>
                    <a:gd name="connsiteY16" fmla="*/ 1033903 h 4187188"/>
                    <a:gd name="connsiteX17" fmla="*/ 1278741 w 4374744"/>
                    <a:gd name="connsiteY17" fmla="*/ 1040467 h 4187188"/>
                    <a:gd name="connsiteX18" fmla="*/ 989905 w 4374744"/>
                    <a:gd name="connsiteY18" fmla="*/ 1047500 h 4187188"/>
                    <a:gd name="connsiteX19" fmla="*/ 728264 w 4374744"/>
                    <a:gd name="connsiteY19" fmla="*/ 1054065 h 4187188"/>
                    <a:gd name="connsiteX20" fmla="*/ 439428 w 4374744"/>
                    <a:gd name="connsiteY20" fmla="*/ 1061098 h 4187188"/>
                    <a:gd name="connsiteX21" fmla="*/ 114487 w 4374744"/>
                    <a:gd name="connsiteY21" fmla="*/ 1069069 h 4187188"/>
                    <a:gd name="connsiteX22" fmla="*/ 78 w 4374744"/>
                    <a:gd name="connsiteY22" fmla="*/ 1193794 h 4187188"/>
                    <a:gd name="connsiteX23" fmla="*/ 20240 w 4374744"/>
                    <a:gd name="connsiteY23" fmla="*/ 1371503 h 4187188"/>
                    <a:gd name="connsiteX24" fmla="*/ 43216 w 4374744"/>
                    <a:gd name="connsiteY24" fmla="*/ 1559059 h 4187188"/>
                    <a:gd name="connsiteX25" fmla="*/ 61503 w 4374744"/>
                    <a:gd name="connsiteY25" fmla="*/ 1711449 h 4187188"/>
                    <a:gd name="connsiteX26" fmla="*/ 84478 w 4374744"/>
                    <a:gd name="connsiteY26" fmla="*/ 1897598 h 4187188"/>
                    <a:gd name="connsiteX27" fmla="*/ 102296 w 4374744"/>
                    <a:gd name="connsiteY27" fmla="*/ 2049987 h 4187188"/>
                    <a:gd name="connsiteX28" fmla="*/ 125272 w 4374744"/>
                    <a:gd name="connsiteY28" fmla="*/ 2236137 h 4187188"/>
                    <a:gd name="connsiteX29" fmla="*/ 143090 w 4374744"/>
                    <a:gd name="connsiteY29" fmla="*/ 2390402 h 4187188"/>
                    <a:gd name="connsiteX30" fmla="*/ 166065 w 4374744"/>
                    <a:gd name="connsiteY30" fmla="*/ 2579833 h 4187188"/>
                    <a:gd name="connsiteX31" fmla="*/ 269221 w 4374744"/>
                    <a:gd name="connsiteY31" fmla="*/ 2696587 h 4187188"/>
                    <a:gd name="connsiteX32" fmla="*/ 365812 w 4374744"/>
                    <a:gd name="connsiteY32" fmla="*/ 2705965 h 4187188"/>
                    <a:gd name="connsiteX33" fmla="*/ 515388 w 4374744"/>
                    <a:gd name="connsiteY33" fmla="*/ 2717218 h 4187188"/>
                    <a:gd name="connsiteX34" fmla="*/ 712791 w 4374744"/>
                    <a:gd name="connsiteY34" fmla="*/ 2733160 h 4187188"/>
                    <a:gd name="connsiteX35" fmla="*/ 859085 w 4374744"/>
                    <a:gd name="connsiteY35" fmla="*/ 2744414 h 4187188"/>
                    <a:gd name="connsiteX36" fmla="*/ 1057894 w 4374744"/>
                    <a:gd name="connsiteY36" fmla="*/ 2760825 h 4187188"/>
                    <a:gd name="connsiteX37" fmla="*/ 1202312 w 4374744"/>
                    <a:gd name="connsiteY37" fmla="*/ 2772078 h 4187188"/>
                    <a:gd name="connsiteX38" fmla="*/ 1402997 w 4374744"/>
                    <a:gd name="connsiteY38" fmla="*/ 2788489 h 4187188"/>
                    <a:gd name="connsiteX39" fmla="*/ 1547415 w 4374744"/>
                    <a:gd name="connsiteY39" fmla="*/ 2799743 h 4187188"/>
                    <a:gd name="connsiteX40" fmla="*/ 1702149 w 4374744"/>
                    <a:gd name="connsiteY40" fmla="*/ 2812403 h 4187188"/>
                    <a:gd name="connsiteX41" fmla="*/ 1850318 w 4374744"/>
                    <a:gd name="connsiteY41" fmla="*/ 2824125 h 4187188"/>
                    <a:gd name="connsiteX42" fmla="*/ 2040688 w 4374744"/>
                    <a:gd name="connsiteY42" fmla="*/ 2840067 h 4187188"/>
                    <a:gd name="connsiteX43" fmla="*/ 2192139 w 4374744"/>
                    <a:gd name="connsiteY43" fmla="*/ 2851320 h 4187188"/>
                    <a:gd name="connsiteX44" fmla="*/ 2397982 w 4374744"/>
                    <a:gd name="connsiteY44" fmla="*/ 2868200 h 4187188"/>
                    <a:gd name="connsiteX45" fmla="*/ 2459407 w 4374744"/>
                    <a:gd name="connsiteY45" fmla="*/ 2882736 h 4187188"/>
                    <a:gd name="connsiteX46" fmla="*/ 2881408 w 4374744"/>
                    <a:gd name="connsiteY46" fmla="*/ 3214241 h 4187188"/>
                    <a:gd name="connsiteX47" fmla="*/ 2966746 w 4374744"/>
                    <a:gd name="connsiteY47" fmla="*/ 3345999 h 4187188"/>
                    <a:gd name="connsiteX48" fmla="*/ 2887034 w 4374744"/>
                    <a:gd name="connsiteY48" fmla="*/ 3471193 h 4187188"/>
                    <a:gd name="connsiteX49" fmla="*/ 2783410 w 4374744"/>
                    <a:gd name="connsiteY49" fmla="*/ 3477757 h 4187188"/>
                    <a:gd name="connsiteX50" fmla="*/ 1632285 w 4374744"/>
                    <a:gd name="connsiteY50" fmla="*/ 3481509 h 4187188"/>
                    <a:gd name="connsiteX51" fmla="*/ 568373 w 4374744"/>
                    <a:gd name="connsiteY51" fmla="*/ 3484322 h 4187188"/>
                    <a:gd name="connsiteX52" fmla="*/ 212485 w 4374744"/>
                    <a:gd name="connsiteY52" fmla="*/ 3485729 h 4187188"/>
                    <a:gd name="connsiteX53" fmla="*/ 172161 w 4374744"/>
                    <a:gd name="connsiteY53" fmla="*/ 3489949 h 4187188"/>
                    <a:gd name="connsiteX54" fmla="*/ 83541 w 4374744"/>
                    <a:gd name="connsiteY54" fmla="*/ 3612798 h 4187188"/>
                    <a:gd name="connsiteX55" fmla="*/ 194668 w 4374744"/>
                    <a:gd name="connsiteY55" fmla="*/ 3726269 h 4187188"/>
                    <a:gd name="connsiteX56" fmla="*/ 374252 w 4374744"/>
                    <a:gd name="connsiteY56" fmla="*/ 3727207 h 4187188"/>
                    <a:gd name="connsiteX57" fmla="*/ 393008 w 4374744"/>
                    <a:gd name="connsiteY57" fmla="*/ 3728614 h 4187188"/>
                    <a:gd name="connsiteX58" fmla="*/ 283288 w 4374744"/>
                    <a:gd name="connsiteY58" fmla="*/ 3905385 h 4187188"/>
                    <a:gd name="connsiteX59" fmla="*/ 340961 w 4374744"/>
                    <a:gd name="connsiteY59" fmla="*/ 4103726 h 4187188"/>
                    <a:gd name="connsiteX60" fmla="*/ 670122 w 4374744"/>
                    <a:gd name="connsiteY60" fmla="*/ 4146395 h 4187188"/>
                    <a:gd name="connsiteX61" fmla="*/ 771402 w 4374744"/>
                    <a:gd name="connsiteY61" fmla="*/ 3995412 h 4187188"/>
                    <a:gd name="connsiteX62" fmla="*/ 661682 w 4374744"/>
                    <a:gd name="connsiteY62" fmla="*/ 3730020 h 4187188"/>
                    <a:gd name="connsiteX63" fmla="*/ 664964 w 4374744"/>
                    <a:gd name="connsiteY63" fmla="*/ 3727207 h 4187188"/>
                    <a:gd name="connsiteX64" fmla="*/ 2785285 w 4374744"/>
                    <a:gd name="connsiteY64" fmla="*/ 3721111 h 4187188"/>
                    <a:gd name="connsiteX65" fmla="*/ 2787630 w 4374744"/>
                    <a:gd name="connsiteY65" fmla="*/ 3725800 h 4187188"/>
                    <a:gd name="connsiteX66" fmla="*/ 2662436 w 4374744"/>
                    <a:gd name="connsiteY66" fmla="*/ 3926485 h 4187188"/>
                    <a:gd name="connsiteX67" fmla="*/ 2762309 w 4374744"/>
                    <a:gd name="connsiteY67" fmla="*/ 4141706 h 4187188"/>
                    <a:gd name="connsiteX68" fmla="*/ 3117259 w 4374744"/>
                    <a:gd name="connsiteY68" fmla="*/ 4080750 h 4187188"/>
                    <a:gd name="connsiteX69" fmla="*/ 3153364 w 4374744"/>
                    <a:gd name="connsiteY69" fmla="*/ 3888505 h 4187188"/>
                    <a:gd name="connsiteX70" fmla="*/ 2962526 w 4374744"/>
                    <a:gd name="connsiteY70" fmla="*/ 3697667 h 4187188"/>
                    <a:gd name="connsiteX71" fmla="*/ 2976592 w 4374744"/>
                    <a:gd name="connsiteY71" fmla="*/ 3689696 h 4187188"/>
                    <a:gd name="connsiteX72" fmla="*/ 3152426 w 4374744"/>
                    <a:gd name="connsiteY72" fmla="*/ 3549029 h 4187188"/>
                    <a:gd name="connsiteX73" fmla="*/ 3204004 w 4374744"/>
                    <a:gd name="connsiteY73" fmla="*/ 3449624 h 4187188"/>
                    <a:gd name="connsiteX74" fmla="*/ 3190875 w 4374744"/>
                    <a:gd name="connsiteY74" fmla="*/ 3240030 h 4187188"/>
                    <a:gd name="connsiteX75" fmla="*/ 3010352 w 4374744"/>
                    <a:gd name="connsiteY75" fmla="*/ 3006992 h 4187188"/>
                    <a:gd name="connsiteX76" fmla="*/ 2735583 w 4374744"/>
                    <a:gd name="connsiteY76" fmla="*/ 2792240 h 4187188"/>
                    <a:gd name="connsiteX77" fmla="*/ 2727612 w 4374744"/>
                    <a:gd name="connsiteY77" fmla="*/ 2759418 h 4187188"/>
                    <a:gd name="connsiteX78" fmla="*/ 2910479 w 4374744"/>
                    <a:gd name="connsiteY78" fmla="*/ 2292403 h 4187188"/>
                    <a:gd name="connsiteX79" fmla="*/ 3479242 w 4374744"/>
                    <a:gd name="connsiteY79" fmla="*/ 836500 h 4187188"/>
                    <a:gd name="connsiteX80" fmla="*/ 3662110 w 4374744"/>
                    <a:gd name="connsiteY80" fmla="*/ 363859 h 4187188"/>
                    <a:gd name="connsiteX81" fmla="*/ 3686023 w 4374744"/>
                    <a:gd name="connsiteY81" fmla="*/ 344165 h 4187188"/>
                    <a:gd name="connsiteX82" fmla="*/ 3870766 w 4374744"/>
                    <a:gd name="connsiteY82" fmla="*/ 313219 h 4187188"/>
                    <a:gd name="connsiteX83" fmla="*/ 4266978 w 4374744"/>
                    <a:gd name="connsiteY83" fmla="*/ 245698 h 4187188"/>
                    <a:gd name="connsiteX84" fmla="*/ 4371540 w 4374744"/>
                    <a:gd name="connsiteY84" fmla="*/ 148169 h 4187188"/>
                    <a:gd name="connsiteX85" fmla="*/ 4376698 w 4374744"/>
                    <a:gd name="connsiteY85" fmla="*/ 130351 h 4187188"/>
                    <a:gd name="connsiteX86" fmla="*/ 4376698 w 4374744"/>
                    <a:gd name="connsiteY86" fmla="*/ 113471 h 4187188"/>
                    <a:gd name="connsiteX87" fmla="*/ 4372947 w 4374744"/>
                    <a:gd name="connsiteY87" fmla="*/ 105969 h 4187188"/>
                    <a:gd name="connsiteX88" fmla="*/ 626046 w 4374744"/>
                    <a:gd name="connsiteY88" fmla="*/ 1260377 h 4187188"/>
                    <a:gd name="connsiteX89" fmla="*/ 645740 w 4374744"/>
                    <a:gd name="connsiteY89" fmla="*/ 1240683 h 4187188"/>
                    <a:gd name="connsiteX90" fmla="*/ 958489 w 4374744"/>
                    <a:gd name="connsiteY90" fmla="*/ 1234119 h 4187188"/>
                    <a:gd name="connsiteX91" fmla="*/ 1038670 w 4374744"/>
                    <a:gd name="connsiteY91" fmla="*/ 1230836 h 4187188"/>
                    <a:gd name="connsiteX92" fmla="*/ 1052736 w 4374744"/>
                    <a:gd name="connsiteY92" fmla="*/ 1244434 h 4187188"/>
                    <a:gd name="connsiteX93" fmla="*/ 1052736 w 4374744"/>
                    <a:gd name="connsiteY93" fmla="*/ 1618608 h 4187188"/>
                    <a:gd name="connsiteX94" fmla="*/ 1033981 w 4374744"/>
                    <a:gd name="connsiteY94" fmla="*/ 1633613 h 4187188"/>
                    <a:gd name="connsiteX95" fmla="*/ 838923 w 4374744"/>
                    <a:gd name="connsiteY95" fmla="*/ 1633613 h 4187188"/>
                    <a:gd name="connsiteX96" fmla="*/ 645740 w 4374744"/>
                    <a:gd name="connsiteY96" fmla="*/ 1634082 h 4187188"/>
                    <a:gd name="connsiteX97" fmla="*/ 626046 w 4374744"/>
                    <a:gd name="connsiteY97" fmla="*/ 1614389 h 4187188"/>
                    <a:gd name="connsiteX98" fmla="*/ 626046 w 4374744"/>
                    <a:gd name="connsiteY98" fmla="*/ 1260377 h 4187188"/>
                    <a:gd name="connsiteX99" fmla="*/ 287039 w 4374744"/>
                    <a:gd name="connsiteY99" fmla="*/ 2094532 h 4187188"/>
                    <a:gd name="connsiteX100" fmla="*/ 249997 w 4374744"/>
                    <a:gd name="connsiteY100" fmla="*/ 1786940 h 4187188"/>
                    <a:gd name="connsiteX101" fmla="*/ 242494 w 4374744"/>
                    <a:gd name="connsiteY101" fmla="*/ 1716606 h 4187188"/>
                    <a:gd name="connsiteX102" fmla="*/ 264532 w 4374744"/>
                    <a:gd name="connsiteY102" fmla="*/ 1714731 h 4187188"/>
                    <a:gd name="connsiteX103" fmla="*/ 522891 w 4374744"/>
                    <a:gd name="connsiteY103" fmla="*/ 1714731 h 4187188"/>
                    <a:gd name="connsiteX104" fmla="*/ 545397 w 4374744"/>
                    <a:gd name="connsiteY104" fmla="*/ 1738175 h 4187188"/>
                    <a:gd name="connsiteX105" fmla="*/ 545397 w 4374744"/>
                    <a:gd name="connsiteY105" fmla="*/ 2090312 h 4187188"/>
                    <a:gd name="connsiteX106" fmla="*/ 522422 w 4374744"/>
                    <a:gd name="connsiteY106" fmla="*/ 2112819 h 4187188"/>
                    <a:gd name="connsiteX107" fmla="*/ 307201 w 4374744"/>
                    <a:gd name="connsiteY107" fmla="*/ 2113288 h 4187188"/>
                    <a:gd name="connsiteX108" fmla="*/ 287039 w 4374744"/>
                    <a:gd name="connsiteY108" fmla="*/ 2094532 h 4187188"/>
                    <a:gd name="connsiteX109" fmla="*/ 545397 w 4374744"/>
                    <a:gd name="connsiteY109" fmla="*/ 2465424 h 4187188"/>
                    <a:gd name="connsiteX110" fmla="*/ 526642 w 4374744"/>
                    <a:gd name="connsiteY110" fmla="*/ 2481366 h 4187188"/>
                    <a:gd name="connsiteX111" fmla="*/ 367219 w 4374744"/>
                    <a:gd name="connsiteY111" fmla="*/ 2468237 h 4187188"/>
                    <a:gd name="connsiteX112" fmla="*/ 363937 w 4374744"/>
                    <a:gd name="connsiteY112" fmla="*/ 2468237 h 4187188"/>
                    <a:gd name="connsiteX113" fmla="*/ 328301 w 4374744"/>
                    <a:gd name="connsiteY113" fmla="*/ 2434477 h 4187188"/>
                    <a:gd name="connsiteX114" fmla="*/ 301575 w 4374744"/>
                    <a:gd name="connsiteY114" fmla="*/ 2209879 h 4187188"/>
                    <a:gd name="connsiteX115" fmla="*/ 301575 w 4374744"/>
                    <a:gd name="connsiteY115" fmla="*/ 2195812 h 4187188"/>
                    <a:gd name="connsiteX116" fmla="*/ 384099 w 4374744"/>
                    <a:gd name="connsiteY116" fmla="*/ 2195812 h 4187188"/>
                    <a:gd name="connsiteX117" fmla="*/ 527580 w 4374744"/>
                    <a:gd name="connsiteY117" fmla="*/ 2195343 h 4187188"/>
                    <a:gd name="connsiteX118" fmla="*/ 545866 w 4374744"/>
                    <a:gd name="connsiteY118" fmla="*/ 2212692 h 4187188"/>
                    <a:gd name="connsiteX119" fmla="*/ 545397 w 4374744"/>
                    <a:gd name="connsiteY119" fmla="*/ 2465424 h 4187188"/>
                    <a:gd name="connsiteX120" fmla="*/ 545397 w 4374744"/>
                    <a:gd name="connsiteY120" fmla="*/ 1439961 h 4187188"/>
                    <a:gd name="connsiteX121" fmla="*/ 545866 w 4374744"/>
                    <a:gd name="connsiteY121" fmla="*/ 1612513 h 4187188"/>
                    <a:gd name="connsiteX122" fmla="*/ 524297 w 4374744"/>
                    <a:gd name="connsiteY122" fmla="*/ 1634082 h 4187188"/>
                    <a:gd name="connsiteX123" fmla="*/ 252341 w 4374744"/>
                    <a:gd name="connsiteY123" fmla="*/ 1634082 h 4187188"/>
                    <a:gd name="connsiteX124" fmla="*/ 228428 w 4374744"/>
                    <a:gd name="connsiteY124" fmla="*/ 1611575 h 4187188"/>
                    <a:gd name="connsiteX125" fmla="*/ 205452 w 4374744"/>
                    <a:gd name="connsiteY125" fmla="*/ 1420737 h 4187188"/>
                    <a:gd name="connsiteX126" fmla="*/ 188103 w 4374744"/>
                    <a:gd name="connsiteY126" fmla="*/ 1273505 h 4187188"/>
                    <a:gd name="connsiteX127" fmla="*/ 208265 w 4374744"/>
                    <a:gd name="connsiteY127" fmla="*/ 1251468 h 4187188"/>
                    <a:gd name="connsiteX128" fmla="*/ 524297 w 4374744"/>
                    <a:gd name="connsiteY128" fmla="*/ 1243965 h 4187188"/>
                    <a:gd name="connsiteX129" fmla="*/ 545397 w 4374744"/>
                    <a:gd name="connsiteY129" fmla="*/ 1265065 h 4187188"/>
                    <a:gd name="connsiteX130" fmla="*/ 545397 w 4374744"/>
                    <a:gd name="connsiteY130" fmla="*/ 1439961 h 4187188"/>
                    <a:gd name="connsiteX131" fmla="*/ 1052736 w 4374744"/>
                    <a:gd name="connsiteY131" fmla="*/ 2504811 h 4187188"/>
                    <a:gd name="connsiteX132" fmla="*/ 1033512 w 4374744"/>
                    <a:gd name="connsiteY132" fmla="*/ 2520753 h 4187188"/>
                    <a:gd name="connsiteX133" fmla="*/ 882060 w 4374744"/>
                    <a:gd name="connsiteY133" fmla="*/ 2509499 h 4187188"/>
                    <a:gd name="connsiteX134" fmla="*/ 690284 w 4374744"/>
                    <a:gd name="connsiteY134" fmla="*/ 2493088 h 4187188"/>
                    <a:gd name="connsiteX135" fmla="*/ 646209 w 4374744"/>
                    <a:gd name="connsiteY135" fmla="*/ 2489806 h 4187188"/>
                    <a:gd name="connsiteX136" fmla="*/ 626046 w 4374744"/>
                    <a:gd name="connsiteY136" fmla="*/ 2466831 h 4187188"/>
                    <a:gd name="connsiteX137" fmla="*/ 626046 w 4374744"/>
                    <a:gd name="connsiteY137" fmla="*/ 2239419 h 4187188"/>
                    <a:gd name="connsiteX138" fmla="*/ 626046 w 4374744"/>
                    <a:gd name="connsiteY138" fmla="*/ 2212223 h 4187188"/>
                    <a:gd name="connsiteX139" fmla="*/ 642927 w 4374744"/>
                    <a:gd name="connsiteY139" fmla="*/ 2195343 h 4187188"/>
                    <a:gd name="connsiteX140" fmla="*/ 839391 w 4374744"/>
                    <a:gd name="connsiteY140" fmla="*/ 2195812 h 4187188"/>
                    <a:gd name="connsiteX141" fmla="*/ 1034450 w 4374744"/>
                    <a:gd name="connsiteY141" fmla="*/ 2195343 h 4187188"/>
                    <a:gd name="connsiteX142" fmla="*/ 1052268 w 4374744"/>
                    <a:gd name="connsiteY142" fmla="*/ 2212223 h 4187188"/>
                    <a:gd name="connsiteX143" fmla="*/ 1052736 w 4374744"/>
                    <a:gd name="connsiteY143" fmla="*/ 2504811 h 4187188"/>
                    <a:gd name="connsiteX144" fmla="*/ 1052736 w 4374744"/>
                    <a:gd name="connsiteY144" fmla="*/ 2095470 h 4187188"/>
                    <a:gd name="connsiteX145" fmla="*/ 1035387 w 4374744"/>
                    <a:gd name="connsiteY145" fmla="*/ 2112819 h 4187188"/>
                    <a:gd name="connsiteX146" fmla="*/ 840329 w 4374744"/>
                    <a:gd name="connsiteY146" fmla="*/ 2112350 h 4187188"/>
                    <a:gd name="connsiteX147" fmla="*/ 647147 w 4374744"/>
                    <a:gd name="connsiteY147" fmla="*/ 2112819 h 4187188"/>
                    <a:gd name="connsiteX148" fmla="*/ 626046 w 4374744"/>
                    <a:gd name="connsiteY148" fmla="*/ 2093125 h 4187188"/>
                    <a:gd name="connsiteX149" fmla="*/ 626046 w 4374744"/>
                    <a:gd name="connsiteY149" fmla="*/ 1733955 h 4187188"/>
                    <a:gd name="connsiteX150" fmla="*/ 645740 w 4374744"/>
                    <a:gd name="connsiteY150" fmla="*/ 1714262 h 4187188"/>
                    <a:gd name="connsiteX151" fmla="*/ 1033981 w 4374744"/>
                    <a:gd name="connsiteY151" fmla="*/ 1714262 h 4187188"/>
                    <a:gd name="connsiteX152" fmla="*/ 1052736 w 4374744"/>
                    <a:gd name="connsiteY152" fmla="*/ 1733018 h 4187188"/>
                    <a:gd name="connsiteX153" fmla="*/ 1052736 w 4374744"/>
                    <a:gd name="connsiteY153" fmla="*/ 2095470 h 4187188"/>
                    <a:gd name="connsiteX154" fmla="*/ 1135261 w 4374744"/>
                    <a:gd name="connsiteY154" fmla="*/ 1246779 h 4187188"/>
                    <a:gd name="connsiteX155" fmla="*/ 1154954 w 4374744"/>
                    <a:gd name="connsiteY155" fmla="*/ 1227554 h 4187188"/>
                    <a:gd name="connsiteX156" fmla="*/ 1363610 w 4374744"/>
                    <a:gd name="connsiteY156" fmla="*/ 1223803 h 4187188"/>
                    <a:gd name="connsiteX157" fmla="*/ 1532880 w 4374744"/>
                    <a:gd name="connsiteY157" fmla="*/ 1217708 h 4187188"/>
                    <a:gd name="connsiteX158" fmla="*/ 1559607 w 4374744"/>
                    <a:gd name="connsiteY158" fmla="*/ 1242559 h 4187188"/>
                    <a:gd name="connsiteX159" fmla="*/ 1560076 w 4374744"/>
                    <a:gd name="connsiteY159" fmla="*/ 1613920 h 4187188"/>
                    <a:gd name="connsiteX160" fmla="*/ 1539913 w 4374744"/>
                    <a:gd name="connsiteY160" fmla="*/ 1634082 h 4187188"/>
                    <a:gd name="connsiteX161" fmla="*/ 1348137 w 4374744"/>
                    <a:gd name="connsiteY161" fmla="*/ 1633613 h 4187188"/>
                    <a:gd name="connsiteX162" fmla="*/ 1154954 w 4374744"/>
                    <a:gd name="connsiteY162" fmla="*/ 1634082 h 4187188"/>
                    <a:gd name="connsiteX163" fmla="*/ 1135730 w 4374744"/>
                    <a:gd name="connsiteY163" fmla="*/ 1614389 h 4187188"/>
                    <a:gd name="connsiteX164" fmla="*/ 1135261 w 4374744"/>
                    <a:gd name="connsiteY164" fmla="*/ 1246779 h 4187188"/>
                    <a:gd name="connsiteX165" fmla="*/ 1558200 w 4374744"/>
                    <a:gd name="connsiteY165" fmla="*/ 2562015 h 4187188"/>
                    <a:gd name="connsiteX166" fmla="*/ 1474269 w 4374744"/>
                    <a:gd name="connsiteY166" fmla="*/ 2556858 h 4187188"/>
                    <a:gd name="connsiteX167" fmla="*/ 1367362 w 4374744"/>
                    <a:gd name="connsiteY167" fmla="*/ 2547949 h 4187188"/>
                    <a:gd name="connsiteX168" fmla="*/ 1146514 w 4374744"/>
                    <a:gd name="connsiteY168" fmla="*/ 2530600 h 4187188"/>
                    <a:gd name="connsiteX169" fmla="*/ 1135261 w 4374744"/>
                    <a:gd name="connsiteY169" fmla="*/ 2515595 h 4187188"/>
                    <a:gd name="connsiteX170" fmla="*/ 1135261 w 4374744"/>
                    <a:gd name="connsiteY170" fmla="*/ 2406344 h 4187188"/>
                    <a:gd name="connsiteX171" fmla="*/ 1135261 w 4374744"/>
                    <a:gd name="connsiteY171" fmla="*/ 2213161 h 4187188"/>
                    <a:gd name="connsiteX172" fmla="*/ 1149328 w 4374744"/>
                    <a:gd name="connsiteY172" fmla="*/ 2195812 h 4187188"/>
                    <a:gd name="connsiteX173" fmla="*/ 1549291 w 4374744"/>
                    <a:gd name="connsiteY173" fmla="*/ 2196281 h 4187188"/>
                    <a:gd name="connsiteX174" fmla="*/ 1558200 w 4374744"/>
                    <a:gd name="connsiteY174" fmla="*/ 2197219 h 4187188"/>
                    <a:gd name="connsiteX175" fmla="*/ 1558200 w 4374744"/>
                    <a:gd name="connsiteY175" fmla="*/ 2562015 h 4187188"/>
                    <a:gd name="connsiteX176" fmla="*/ 1540382 w 4374744"/>
                    <a:gd name="connsiteY176" fmla="*/ 2113288 h 4187188"/>
                    <a:gd name="connsiteX177" fmla="*/ 1154017 w 4374744"/>
                    <a:gd name="connsiteY177" fmla="*/ 2113288 h 4187188"/>
                    <a:gd name="connsiteX178" fmla="*/ 1135261 w 4374744"/>
                    <a:gd name="connsiteY178" fmla="*/ 2095470 h 4187188"/>
                    <a:gd name="connsiteX179" fmla="*/ 1135261 w 4374744"/>
                    <a:gd name="connsiteY179" fmla="*/ 1733018 h 4187188"/>
                    <a:gd name="connsiteX180" fmla="*/ 1152610 w 4374744"/>
                    <a:gd name="connsiteY180" fmla="*/ 1715200 h 4187188"/>
                    <a:gd name="connsiteX181" fmla="*/ 1542727 w 4374744"/>
                    <a:gd name="connsiteY181" fmla="*/ 1715200 h 4187188"/>
                    <a:gd name="connsiteX182" fmla="*/ 1559138 w 4374744"/>
                    <a:gd name="connsiteY182" fmla="*/ 1717544 h 4187188"/>
                    <a:gd name="connsiteX183" fmla="*/ 1559138 w 4374744"/>
                    <a:gd name="connsiteY183" fmla="*/ 1735362 h 4187188"/>
                    <a:gd name="connsiteX184" fmla="*/ 1559607 w 4374744"/>
                    <a:gd name="connsiteY184" fmla="*/ 2094532 h 4187188"/>
                    <a:gd name="connsiteX185" fmla="*/ 1540382 w 4374744"/>
                    <a:gd name="connsiteY185" fmla="*/ 2113288 h 4187188"/>
                    <a:gd name="connsiteX186" fmla="*/ 1641662 w 4374744"/>
                    <a:gd name="connsiteY186" fmla="*/ 1733487 h 4187188"/>
                    <a:gd name="connsiteX187" fmla="*/ 1660418 w 4374744"/>
                    <a:gd name="connsiteY187" fmla="*/ 1714731 h 4187188"/>
                    <a:gd name="connsiteX188" fmla="*/ 2050534 w 4374744"/>
                    <a:gd name="connsiteY188" fmla="*/ 1714731 h 4187188"/>
                    <a:gd name="connsiteX189" fmla="*/ 2068821 w 4374744"/>
                    <a:gd name="connsiteY189" fmla="*/ 1733955 h 4187188"/>
                    <a:gd name="connsiteX190" fmla="*/ 2068821 w 4374744"/>
                    <a:gd name="connsiteY190" fmla="*/ 2095001 h 4187188"/>
                    <a:gd name="connsiteX191" fmla="*/ 2050066 w 4374744"/>
                    <a:gd name="connsiteY191" fmla="*/ 2113288 h 4187188"/>
                    <a:gd name="connsiteX192" fmla="*/ 1855007 w 4374744"/>
                    <a:gd name="connsiteY192" fmla="*/ 2112819 h 4187188"/>
                    <a:gd name="connsiteX193" fmla="*/ 1661825 w 4374744"/>
                    <a:gd name="connsiteY193" fmla="*/ 2113288 h 4187188"/>
                    <a:gd name="connsiteX194" fmla="*/ 1641662 w 4374744"/>
                    <a:gd name="connsiteY194" fmla="*/ 2094532 h 4187188"/>
                    <a:gd name="connsiteX195" fmla="*/ 1641662 w 4374744"/>
                    <a:gd name="connsiteY195" fmla="*/ 1733487 h 4187188"/>
                    <a:gd name="connsiteX196" fmla="*/ 2049128 w 4374744"/>
                    <a:gd name="connsiteY196" fmla="*/ 2602340 h 4187188"/>
                    <a:gd name="connsiteX197" fmla="*/ 1894394 w 4374744"/>
                    <a:gd name="connsiteY197" fmla="*/ 2589211 h 4187188"/>
                    <a:gd name="connsiteX198" fmla="*/ 1753258 w 4374744"/>
                    <a:gd name="connsiteY198" fmla="*/ 2577958 h 4187188"/>
                    <a:gd name="connsiteX199" fmla="*/ 1654791 w 4374744"/>
                    <a:gd name="connsiteY199" fmla="*/ 2570924 h 4187188"/>
                    <a:gd name="connsiteX200" fmla="*/ 1642131 w 4374744"/>
                    <a:gd name="connsiteY200" fmla="*/ 2551700 h 4187188"/>
                    <a:gd name="connsiteX201" fmla="*/ 1642131 w 4374744"/>
                    <a:gd name="connsiteY201" fmla="*/ 2350077 h 4187188"/>
                    <a:gd name="connsiteX202" fmla="*/ 1641662 w 4374744"/>
                    <a:gd name="connsiteY202" fmla="*/ 2215037 h 4187188"/>
                    <a:gd name="connsiteX203" fmla="*/ 1660887 w 4374744"/>
                    <a:gd name="connsiteY203" fmla="*/ 2195343 h 4187188"/>
                    <a:gd name="connsiteX204" fmla="*/ 1855945 w 4374744"/>
                    <a:gd name="connsiteY204" fmla="*/ 2195812 h 4187188"/>
                    <a:gd name="connsiteX205" fmla="*/ 2049128 w 4374744"/>
                    <a:gd name="connsiteY205" fmla="*/ 2195343 h 4187188"/>
                    <a:gd name="connsiteX206" fmla="*/ 2068821 w 4374744"/>
                    <a:gd name="connsiteY206" fmla="*/ 2214099 h 4187188"/>
                    <a:gd name="connsiteX207" fmla="*/ 2068821 w 4374744"/>
                    <a:gd name="connsiteY207" fmla="*/ 2583584 h 4187188"/>
                    <a:gd name="connsiteX208" fmla="*/ 2049128 w 4374744"/>
                    <a:gd name="connsiteY208" fmla="*/ 2602340 h 4187188"/>
                    <a:gd name="connsiteX209" fmla="*/ 2048659 w 4374744"/>
                    <a:gd name="connsiteY209" fmla="*/ 1634082 h 4187188"/>
                    <a:gd name="connsiteX210" fmla="*/ 1662293 w 4374744"/>
                    <a:gd name="connsiteY210" fmla="*/ 1634082 h 4187188"/>
                    <a:gd name="connsiteX211" fmla="*/ 1642131 w 4374744"/>
                    <a:gd name="connsiteY211" fmla="*/ 1613451 h 4187188"/>
                    <a:gd name="connsiteX212" fmla="*/ 1642131 w 4374744"/>
                    <a:gd name="connsiteY212" fmla="*/ 1235525 h 4187188"/>
                    <a:gd name="connsiteX213" fmla="*/ 1662762 w 4374744"/>
                    <a:gd name="connsiteY213" fmla="*/ 1214894 h 4187188"/>
                    <a:gd name="connsiteX214" fmla="*/ 1799209 w 4374744"/>
                    <a:gd name="connsiteY214" fmla="*/ 1211612 h 4187188"/>
                    <a:gd name="connsiteX215" fmla="*/ 2055692 w 4374744"/>
                    <a:gd name="connsiteY215" fmla="*/ 1205985 h 4187188"/>
                    <a:gd name="connsiteX216" fmla="*/ 2068821 w 4374744"/>
                    <a:gd name="connsiteY216" fmla="*/ 1222396 h 4187188"/>
                    <a:gd name="connsiteX217" fmla="*/ 2068821 w 4374744"/>
                    <a:gd name="connsiteY217" fmla="*/ 1420737 h 4187188"/>
                    <a:gd name="connsiteX218" fmla="*/ 2069290 w 4374744"/>
                    <a:gd name="connsiteY218" fmla="*/ 1613920 h 4187188"/>
                    <a:gd name="connsiteX219" fmla="*/ 2048659 w 4374744"/>
                    <a:gd name="connsiteY219" fmla="*/ 1634082 h 4187188"/>
                    <a:gd name="connsiteX220" fmla="*/ 2575691 w 4374744"/>
                    <a:gd name="connsiteY220" fmla="*/ 2092187 h 4187188"/>
                    <a:gd name="connsiteX221" fmla="*/ 2555060 w 4374744"/>
                    <a:gd name="connsiteY221" fmla="*/ 2113288 h 4187188"/>
                    <a:gd name="connsiteX222" fmla="*/ 2171977 w 4374744"/>
                    <a:gd name="connsiteY222" fmla="*/ 2112819 h 4187188"/>
                    <a:gd name="connsiteX223" fmla="*/ 2153690 w 4374744"/>
                    <a:gd name="connsiteY223" fmla="*/ 2112819 h 4187188"/>
                    <a:gd name="connsiteX224" fmla="*/ 2153690 w 4374744"/>
                    <a:gd name="connsiteY224" fmla="*/ 1717075 h 4187188"/>
                    <a:gd name="connsiteX225" fmla="*/ 2575691 w 4374744"/>
                    <a:gd name="connsiteY225" fmla="*/ 1717075 h 4187188"/>
                    <a:gd name="connsiteX226" fmla="*/ 2575691 w 4374744"/>
                    <a:gd name="connsiteY226" fmla="*/ 1734893 h 4187188"/>
                    <a:gd name="connsiteX227" fmla="*/ 2575691 w 4374744"/>
                    <a:gd name="connsiteY227" fmla="*/ 2092187 h 4187188"/>
                    <a:gd name="connsiteX228" fmla="*/ 2151815 w 4374744"/>
                    <a:gd name="connsiteY228" fmla="*/ 1215363 h 4187188"/>
                    <a:gd name="connsiteX229" fmla="*/ 2152753 w 4374744"/>
                    <a:gd name="connsiteY229" fmla="*/ 1204110 h 4187188"/>
                    <a:gd name="connsiteX230" fmla="*/ 2281697 w 4374744"/>
                    <a:gd name="connsiteY230" fmla="*/ 1200359 h 4187188"/>
                    <a:gd name="connsiteX231" fmla="*/ 2555060 w 4374744"/>
                    <a:gd name="connsiteY231" fmla="*/ 1193325 h 4187188"/>
                    <a:gd name="connsiteX232" fmla="*/ 2576160 w 4374744"/>
                    <a:gd name="connsiteY232" fmla="*/ 1213956 h 4187188"/>
                    <a:gd name="connsiteX233" fmla="*/ 2576160 w 4374744"/>
                    <a:gd name="connsiteY233" fmla="*/ 1613920 h 4187188"/>
                    <a:gd name="connsiteX234" fmla="*/ 2555998 w 4374744"/>
                    <a:gd name="connsiteY234" fmla="*/ 1634551 h 4187188"/>
                    <a:gd name="connsiteX235" fmla="*/ 2171508 w 4374744"/>
                    <a:gd name="connsiteY235" fmla="*/ 1634082 h 4187188"/>
                    <a:gd name="connsiteX236" fmla="*/ 2151815 w 4374744"/>
                    <a:gd name="connsiteY236" fmla="*/ 1618608 h 4187188"/>
                    <a:gd name="connsiteX237" fmla="*/ 2151815 w 4374744"/>
                    <a:gd name="connsiteY237" fmla="*/ 1215363 h 4187188"/>
                    <a:gd name="connsiteX238" fmla="*/ 2575223 w 4374744"/>
                    <a:gd name="connsiteY238" fmla="*/ 2425099 h 4187188"/>
                    <a:gd name="connsiteX239" fmla="*/ 2571940 w 4374744"/>
                    <a:gd name="connsiteY239" fmla="*/ 2446668 h 4187188"/>
                    <a:gd name="connsiteX240" fmla="*/ 2499731 w 4374744"/>
                    <a:gd name="connsiteY240" fmla="*/ 2632818 h 4187188"/>
                    <a:gd name="connsiteX241" fmla="*/ 2496918 w 4374744"/>
                    <a:gd name="connsiteY241" fmla="*/ 2638444 h 4187188"/>
                    <a:gd name="connsiteX242" fmla="*/ 2300453 w 4374744"/>
                    <a:gd name="connsiteY242" fmla="*/ 2622502 h 4187188"/>
                    <a:gd name="connsiteX243" fmla="*/ 2167757 w 4374744"/>
                    <a:gd name="connsiteY243" fmla="*/ 2612187 h 4187188"/>
                    <a:gd name="connsiteX244" fmla="*/ 2151815 w 4374744"/>
                    <a:gd name="connsiteY244" fmla="*/ 2595775 h 4187188"/>
                    <a:gd name="connsiteX245" fmla="*/ 2152284 w 4374744"/>
                    <a:gd name="connsiteY245" fmla="*/ 2209410 h 4187188"/>
                    <a:gd name="connsiteX246" fmla="*/ 2153221 w 4374744"/>
                    <a:gd name="connsiteY246" fmla="*/ 2196750 h 4187188"/>
                    <a:gd name="connsiteX247" fmla="*/ 2172446 w 4374744"/>
                    <a:gd name="connsiteY247" fmla="*/ 2195812 h 4187188"/>
                    <a:gd name="connsiteX248" fmla="*/ 2555529 w 4374744"/>
                    <a:gd name="connsiteY248" fmla="*/ 2195343 h 4187188"/>
                    <a:gd name="connsiteX249" fmla="*/ 2576160 w 4374744"/>
                    <a:gd name="connsiteY249" fmla="*/ 2216443 h 4187188"/>
                    <a:gd name="connsiteX250" fmla="*/ 2575223 w 4374744"/>
                    <a:gd name="connsiteY250" fmla="*/ 2425099 h 4187188"/>
                    <a:gd name="connsiteX251" fmla="*/ 679500 w 4374744"/>
                    <a:gd name="connsiteY251" fmla="*/ 3940083 h 4187188"/>
                    <a:gd name="connsiteX252" fmla="*/ 529455 w 4374744"/>
                    <a:gd name="connsiteY252" fmla="*/ 4090597 h 4187188"/>
                    <a:gd name="connsiteX253" fmla="*/ 379410 w 4374744"/>
                    <a:gd name="connsiteY253" fmla="*/ 3941490 h 4187188"/>
                    <a:gd name="connsiteX254" fmla="*/ 528517 w 4374744"/>
                    <a:gd name="connsiteY254" fmla="*/ 3790976 h 4187188"/>
                    <a:gd name="connsiteX255" fmla="*/ 679500 w 4374744"/>
                    <a:gd name="connsiteY255" fmla="*/ 3940083 h 4187188"/>
                    <a:gd name="connsiteX256" fmla="*/ 3060992 w 4374744"/>
                    <a:gd name="connsiteY256" fmla="*/ 3941021 h 4187188"/>
                    <a:gd name="connsiteX257" fmla="*/ 2910010 w 4374744"/>
                    <a:gd name="connsiteY257" fmla="*/ 4090128 h 4187188"/>
                    <a:gd name="connsiteX258" fmla="*/ 2760434 w 4374744"/>
                    <a:gd name="connsiteY258" fmla="*/ 3940083 h 4187188"/>
                    <a:gd name="connsiteX259" fmla="*/ 2910948 w 4374744"/>
                    <a:gd name="connsiteY259" fmla="*/ 3790507 h 4187188"/>
                    <a:gd name="connsiteX260" fmla="*/ 3060992 w 4374744"/>
                    <a:gd name="connsiteY260" fmla="*/ 3941021 h 4187188"/>
                    <a:gd name="connsiteX261" fmla="*/ 2842021 w 4374744"/>
                    <a:gd name="connsiteY261" fmla="*/ 1755056 h 4187188"/>
                    <a:gd name="connsiteX262" fmla="*/ 2708856 w 4374744"/>
                    <a:gd name="connsiteY262" fmla="*/ 2096407 h 4187188"/>
                    <a:gd name="connsiteX263" fmla="*/ 2661967 w 4374744"/>
                    <a:gd name="connsiteY263" fmla="*/ 2110943 h 4187188"/>
                    <a:gd name="connsiteX264" fmla="*/ 2658216 w 4374744"/>
                    <a:gd name="connsiteY264" fmla="*/ 2098752 h 4187188"/>
                    <a:gd name="connsiteX265" fmla="*/ 2658685 w 4374744"/>
                    <a:gd name="connsiteY265" fmla="*/ 1727860 h 4187188"/>
                    <a:gd name="connsiteX266" fmla="*/ 2669469 w 4374744"/>
                    <a:gd name="connsiteY266" fmla="*/ 1715200 h 4187188"/>
                    <a:gd name="connsiteX267" fmla="*/ 2849054 w 4374744"/>
                    <a:gd name="connsiteY267" fmla="*/ 1715200 h 4187188"/>
                    <a:gd name="connsiteX268" fmla="*/ 2856557 w 4374744"/>
                    <a:gd name="connsiteY268" fmla="*/ 1718013 h 4187188"/>
                    <a:gd name="connsiteX269" fmla="*/ 2842021 w 4374744"/>
                    <a:gd name="connsiteY269" fmla="*/ 1755056 h 4187188"/>
                    <a:gd name="connsiteX270" fmla="*/ 3046457 w 4374744"/>
                    <a:gd name="connsiteY270" fmla="*/ 1231774 h 4187188"/>
                    <a:gd name="connsiteX271" fmla="*/ 2898757 w 4374744"/>
                    <a:gd name="connsiteY271" fmla="*/ 1612044 h 4187188"/>
                    <a:gd name="connsiteX272" fmla="*/ 2866872 w 4374744"/>
                    <a:gd name="connsiteY272" fmla="*/ 1634551 h 4187188"/>
                    <a:gd name="connsiteX273" fmla="*/ 2678847 w 4374744"/>
                    <a:gd name="connsiteY273" fmla="*/ 1634551 h 4187188"/>
                    <a:gd name="connsiteX274" fmla="*/ 2658216 w 4374744"/>
                    <a:gd name="connsiteY274" fmla="*/ 1614389 h 4187188"/>
                    <a:gd name="connsiteX275" fmla="*/ 2658216 w 4374744"/>
                    <a:gd name="connsiteY275" fmla="*/ 1210674 h 4187188"/>
                    <a:gd name="connsiteX276" fmla="*/ 2678378 w 4374744"/>
                    <a:gd name="connsiteY276" fmla="*/ 1190043 h 4187188"/>
                    <a:gd name="connsiteX277" fmla="*/ 3009884 w 4374744"/>
                    <a:gd name="connsiteY277" fmla="*/ 1183010 h 4187188"/>
                    <a:gd name="connsiteX278" fmla="*/ 3066619 w 4374744"/>
                    <a:gd name="connsiteY278" fmla="*/ 1179727 h 4187188"/>
                    <a:gd name="connsiteX279" fmla="*/ 3046457 w 4374744"/>
                    <a:gd name="connsiteY279" fmla="*/ 1231774 h 41871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</a:cxnLst>
                  <a:rect l="l" t="t" r="r" b="b"/>
                  <a:pathLst>
                    <a:path w="4374744" h="4187188">
                      <a:moveTo>
                        <a:pt x="4372947" y="105969"/>
                      </a:moveTo>
                      <a:cubicBezTo>
                        <a:pt x="4360756" y="49233"/>
                        <a:pt x="4326996" y="15004"/>
                        <a:pt x="4269791" y="4220"/>
                      </a:cubicBezTo>
                      <a:cubicBezTo>
                        <a:pt x="4266509" y="3751"/>
                        <a:pt x="4263696" y="1407"/>
                        <a:pt x="4260413" y="0"/>
                      </a:cubicBezTo>
                      <a:cubicBezTo>
                        <a:pt x="4255724" y="0"/>
                        <a:pt x="4251505" y="0"/>
                        <a:pt x="4246816" y="0"/>
                      </a:cubicBezTo>
                      <a:cubicBezTo>
                        <a:pt x="4243533" y="1407"/>
                        <a:pt x="4240720" y="3282"/>
                        <a:pt x="4237438" y="3751"/>
                      </a:cubicBezTo>
                      <a:cubicBezTo>
                        <a:pt x="4159133" y="16880"/>
                        <a:pt x="4080360" y="29071"/>
                        <a:pt x="4002055" y="42669"/>
                      </a:cubicBezTo>
                      <a:cubicBezTo>
                        <a:pt x="3861388" y="66582"/>
                        <a:pt x="3721190" y="91902"/>
                        <a:pt x="3580523" y="114409"/>
                      </a:cubicBezTo>
                      <a:cubicBezTo>
                        <a:pt x="3519098" y="124256"/>
                        <a:pt x="3480649" y="155671"/>
                        <a:pt x="3459080" y="214283"/>
                      </a:cubicBezTo>
                      <a:cubicBezTo>
                        <a:pt x="3415474" y="331505"/>
                        <a:pt x="3368585" y="447790"/>
                        <a:pt x="3323102" y="564075"/>
                      </a:cubicBezTo>
                      <a:cubicBezTo>
                        <a:pt x="3269649" y="700991"/>
                        <a:pt x="3216195" y="837438"/>
                        <a:pt x="3163210" y="974354"/>
                      </a:cubicBezTo>
                      <a:cubicBezTo>
                        <a:pt x="3157584" y="988889"/>
                        <a:pt x="3150551" y="993578"/>
                        <a:pt x="3134608" y="994047"/>
                      </a:cubicBezTo>
                      <a:cubicBezTo>
                        <a:pt x="3064744" y="994985"/>
                        <a:pt x="2994410" y="997798"/>
                        <a:pt x="2924546" y="999674"/>
                      </a:cubicBezTo>
                      <a:cubicBezTo>
                        <a:pt x="2828892" y="1002018"/>
                        <a:pt x="2733239" y="1004363"/>
                        <a:pt x="2637585" y="1006707"/>
                      </a:cubicBezTo>
                      <a:cubicBezTo>
                        <a:pt x="2550840" y="1009051"/>
                        <a:pt x="2464564" y="1010927"/>
                        <a:pt x="2377820" y="1013271"/>
                      </a:cubicBezTo>
                      <a:cubicBezTo>
                        <a:pt x="2280759" y="1015616"/>
                        <a:pt x="2184168" y="1017960"/>
                        <a:pt x="2087108" y="1020305"/>
                      </a:cubicBezTo>
                      <a:cubicBezTo>
                        <a:pt x="2000363" y="1022649"/>
                        <a:pt x="1914087" y="1024525"/>
                        <a:pt x="1827343" y="1026869"/>
                      </a:cubicBezTo>
                      <a:cubicBezTo>
                        <a:pt x="1731220" y="1029214"/>
                        <a:pt x="1634629" y="1031558"/>
                        <a:pt x="1538507" y="1033903"/>
                      </a:cubicBezTo>
                      <a:cubicBezTo>
                        <a:pt x="1451762" y="1036247"/>
                        <a:pt x="1365486" y="1038123"/>
                        <a:pt x="1278741" y="1040467"/>
                      </a:cubicBezTo>
                      <a:cubicBezTo>
                        <a:pt x="1182619" y="1042811"/>
                        <a:pt x="1086028" y="1045156"/>
                        <a:pt x="989905" y="1047500"/>
                      </a:cubicBezTo>
                      <a:cubicBezTo>
                        <a:pt x="902692" y="1049845"/>
                        <a:pt x="815478" y="1051720"/>
                        <a:pt x="728264" y="1054065"/>
                      </a:cubicBezTo>
                      <a:cubicBezTo>
                        <a:pt x="632142" y="1056409"/>
                        <a:pt x="535551" y="1058754"/>
                        <a:pt x="439428" y="1061098"/>
                      </a:cubicBezTo>
                      <a:cubicBezTo>
                        <a:pt x="331115" y="1063443"/>
                        <a:pt x="222801" y="1064849"/>
                        <a:pt x="114487" y="1069069"/>
                      </a:cubicBezTo>
                      <a:cubicBezTo>
                        <a:pt x="48374" y="1072352"/>
                        <a:pt x="-2266" y="1125336"/>
                        <a:pt x="78" y="1193794"/>
                      </a:cubicBezTo>
                      <a:cubicBezTo>
                        <a:pt x="1954" y="1253343"/>
                        <a:pt x="12738" y="1312423"/>
                        <a:pt x="20240" y="1371503"/>
                      </a:cubicBezTo>
                      <a:cubicBezTo>
                        <a:pt x="27743" y="1433866"/>
                        <a:pt x="35714" y="1496697"/>
                        <a:pt x="43216" y="1559059"/>
                      </a:cubicBezTo>
                      <a:cubicBezTo>
                        <a:pt x="49312" y="1609700"/>
                        <a:pt x="55407" y="1660809"/>
                        <a:pt x="61503" y="1711449"/>
                      </a:cubicBezTo>
                      <a:cubicBezTo>
                        <a:pt x="69005" y="1773342"/>
                        <a:pt x="76976" y="1835236"/>
                        <a:pt x="84478" y="1897598"/>
                      </a:cubicBezTo>
                      <a:cubicBezTo>
                        <a:pt x="90574" y="1948238"/>
                        <a:pt x="96201" y="1999347"/>
                        <a:pt x="102296" y="2049987"/>
                      </a:cubicBezTo>
                      <a:cubicBezTo>
                        <a:pt x="109798" y="2111881"/>
                        <a:pt x="117770" y="2173774"/>
                        <a:pt x="125272" y="2236137"/>
                      </a:cubicBezTo>
                      <a:cubicBezTo>
                        <a:pt x="131367" y="2287246"/>
                        <a:pt x="136994" y="2338824"/>
                        <a:pt x="143090" y="2390402"/>
                      </a:cubicBezTo>
                      <a:cubicBezTo>
                        <a:pt x="150592" y="2453702"/>
                        <a:pt x="159970" y="2516533"/>
                        <a:pt x="166065" y="2579833"/>
                      </a:cubicBezTo>
                      <a:cubicBezTo>
                        <a:pt x="172161" y="2640789"/>
                        <a:pt x="208734" y="2685802"/>
                        <a:pt x="269221" y="2696587"/>
                      </a:cubicBezTo>
                      <a:cubicBezTo>
                        <a:pt x="301106" y="2702213"/>
                        <a:pt x="333459" y="2703151"/>
                        <a:pt x="365812" y="2705965"/>
                      </a:cubicBezTo>
                      <a:cubicBezTo>
                        <a:pt x="415515" y="2710185"/>
                        <a:pt x="465686" y="2713467"/>
                        <a:pt x="515388" y="2717218"/>
                      </a:cubicBezTo>
                      <a:cubicBezTo>
                        <a:pt x="581033" y="2722376"/>
                        <a:pt x="646678" y="2728002"/>
                        <a:pt x="712791" y="2733160"/>
                      </a:cubicBezTo>
                      <a:cubicBezTo>
                        <a:pt x="761556" y="2736911"/>
                        <a:pt x="810320" y="2740662"/>
                        <a:pt x="859085" y="2744414"/>
                      </a:cubicBezTo>
                      <a:cubicBezTo>
                        <a:pt x="925198" y="2749571"/>
                        <a:pt x="991781" y="2755198"/>
                        <a:pt x="1057894" y="2760825"/>
                      </a:cubicBezTo>
                      <a:cubicBezTo>
                        <a:pt x="1106190" y="2764576"/>
                        <a:pt x="1154486" y="2767858"/>
                        <a:pt x="1202312" y="2772078"/>
                      </a:cubicBezTo>
                      <a:cubicBezTo>
                        <a:pt x="1269364" y="2777236"/>
                        <a:pt x="1335946" y="2782863"/>
                        <a:pt x="1402997" y="2788489"/>
                      </a:cubicBezTo>
                      <a:cubicBezTo>
                        <a:pt x="1451293" y="2792240"/>
                        <a:pt x="1499589" y="2795991"/>
                        <a:pt x="1547415" y="2799743"/>
                      </a:cubicBezTo>
                      <a:cubicBezTo>
                        <a:pt x="1598993" y="2803963"/>
                        <a:pt x="1650571" y="2808182"/>
                        <a:pt x="1702149" y="2812403"/>
                      </a:cubicBezTo>
                      <a:cubicBezTo>
                        <a:pt x="1751383" y="2816154"/>
                        <a:pt x="1800616" y="2819905"/>
                        <a:pt x="1850318" y="2824125"/>
                      </a:cubicBezTo>
                      <a:cubicBezTo>
                        <a:pt x="1913619" y="2829283"/>
                        <a:pt x="1977388" y="2834909"/>
                        <a:pt x="2040688" y="2840067"/>
                      </a:cubicBezTo>
                      <a:cubicBezTo>
                        <a:pt x="2091328" y="2844287"/>
                        <a:pt x="2141499" y="2847569"/>
                        <a:pt x="2192139" y="2851320"/>
                      </a:cubicBezTo>
                      <a:cubicBezTo>
                        <a:pt x="2260597" y="2856478"/>
                        <a:pt x="2329524" y="2861167"/>
                        <a:pt x="2397982" y="2868200"/>
                      </a:cubicBezTo>
                      <a:cubicBezTo>
                        <a:pt x="2418613" y="2870076"/>
                        <a:pt x="2439713" y="2867263"/>
                        <a:pt x="2459407" y="2882736"/>
                      </a:cubicBezTo>
                      <a:cubicBezTo>
                        <a:pt x="2599605" y="2993863"/>
                        <a:pt x="2740741" y="3104052"/>
                        <a:pt x="2881408" y="3214241"/>
                      </a:cubicBezTo>
                      <a:cubicBezTo>
                        <a:pt x="2925014" y="3248470"/>
                        <a:pt x="2955492" y="3290670"/>
                        <a:pt x="2966746" y="3345999"/>
                      </a:cubicBezTo>
                      <a:cubicBezTo>
                        <a:pt x="2979406" y="3407893"/>
                        <a:pt x="2948459" y="3459471"/>
                        <a:pt x="2887034" y="3471193"/>
                      </a:cubicBezTo>
                      <a:cubicBezTo>
                        <a:pt x="2853274" y="3477757"/>
                        <a:pt x="2818107" y="3477757"/>
                        <a:pt x="2783410" y="3477757"/>
                      </a:cubicBezTo>
                      <a:cubicBezTo>
                        <a:pt x="2399858" y="3479164"/>
                        <a:pt x="2015837" y="3480571"/>
                        <a:pt x="1632285" y="3481509"/>
                      </a:cubicBezTo>
                      <a:cubicBezTo>
                        <a:pt x="1277804" y="3482446"/>
                        <a:pt x="922854" y="3483384"/>
                        <a:pt x="568373" y="3484322"/>
                      </a:cubicBezTo>
                      <a:cubicBezTo>
                        <a:pt x="449744" y="3484791"/>
                        <a:pt x="331115" y="3485260"/>
                        <a:pt x="212485" y="3485729"/>
                      </a:cubicBezTo>
                      <a:cubicBezTo>
                        <a:pt x="198888" y="3485729"/>
                        <a:pt x="184821" y="3486198"/>
                        <a:pt x="172161" y="3489949"/>
                      </a:cubicBezTo>
                      <a:cubicBezTo>
                        <a:pt x="118239" y="3504015"/>
                        <a:pt x="77914" y="3560282"/>
                        <a:pt x="83541" y="3612798"/>
                      </a:cubicBezTo>
                      <a:cubicBezTo>
                        <a:pt x="90105" y="3676567"/>
                        <a:pt x="134650" y="3724394"/>
                        <a:pt x="194668" y="3726269"/>
                      </a:cubicBezTo>
                      <a:cubicBezTo>
                        <a:pt x="254686" y="3728614"/>
                        <a:pt x="314235" y="3726738"/>
                        <a:pt x="374252" y="3727207"/>
                      </a:cubicBezTo>
                      <a:cubicBezTo>
                        <a:pt x="380348" y="3727207"/>
                        <a:pt x="386913" y="3728145"/>
                        <a:pt x="393008" y="3728614"/>
                      </a:cubicBezTo>
                      <a:cubicBezTo>
                        <a:pt x="333459" y="3775034"/>
                        <a:pt x="294541" y="3831301"/>
                        <a:pt x="283288" y="3905385"/>
                      </a:cubicBezTo>
                      <a:cubicBezTo>
                        <a:pt x="272034" y="3980408"/>
                        <a:pt x="292197" y="4046990"/>
                        <a:pt x="340961" y="4103726"/>
                      </a:cubicBezTo>
                      <a:cubicBezTo>
                        <a:pt x="425361" y="4201255"/>
                        <a:pt x="568373" y="4218604"/>
                        <a:pt x="670122" y="4146395"/>
                      </a:cubicBezTo>
                      <a:cubicBezTo>
                        <a:pt x="722638" y="4108884"/>
                        <a:pt x="759211" y="4059181"/>
                        <a:pt x="771402" y="3995412"/>
                      </a:cubicBezTo>
                      <a:cubicBezTo>
                        <a:pt x="793440" y="3884285"/>
                        <a:pt x="752647" y="3796603"/>
                        <a:pt x="661682" y="3730020"/>
                      </a:cubicBezTo>
                      <a:cubicBezTo>
                        <a:pt x="662620" y="3729083"/>
                        <a:pt x="663558" y="3728145"/>
                        <a:pt x="664964" y="3727207"/>
                      </a:cubicBezTo>
                      <a:cubicBezTo>
                        <a:pt x="1371582" y="3725332"/>
                        <a:pt x="2078668" y="3722987"/>
                        <a:pt x="2785285" y="3721111"/>
                      </a:cubicBezTo>
                      <a:cubicBezTo>
                        <a:pt x="2786223" y="3722518"/>
                        <a:pt x="2786692" y="3724394"/>
                        <a:pt x="2787630" y="3725800"/>
                      </a:cubicBezTo>
                      <a:cubicBezTo>
                        <a:pt x="2713545" y="3772689"/>
                        <a:pt x="2668063" y="3838803"/>
                        <a:pt x="2662436" y="3926485"/>
                      </a:cubicBezTo>
                      <a:cubicBezTo>
                        <a:pt x="2656809" y="4014636"/>
                        <a:pt x="2691976" y="4087314"/>
                        <a:pt x="2762309" y="4141706"/>
                      </a:cubicBezTo>
                      <a:cubicBezTo>
                        <a:pt x="2873906" y="4227513"/>
                        <a:pt x="3037548" y="4198911"/>
                        <a:pt x="3117259" y="4080750"/>
                      </a:cubicBezTo>
                      <a:cubicBezTo>
                        <a:pt x="3157115" y="4021670"/>
                        <a:pt x="3169306" y="3956494"/>
                        <a:pt x="3153364" y="3888505"/>
                      </a:cubicBezTo>
                      <a:cubicBezTo>
                        <a:pt x="3129919" y="3788163"/>
                        <a:pt x="3063806" y="3726738"/>
                        <a:pt x="2962526" y="3697667"/>
                      </a:cubicBezTo>
                      <a:cubicBezTo>
                        <a:pt x="2969559" y="3693447"/>
                        <a:pt x="2972841" y="3691102"/>
                        <a:pt x="2976592" y="3689696"/>
                      </a:cubicBezTo>
                      <a:cubicBezTo>
                        <a:pt x="3049739" y="3661094"/>
                        <a:pt x="3109288" y="3614205"/>
                        <a:pt x="3152426" y="3549029"/>
                      </a:cubicBezTo>
                      <a:cubicBezTo>
                        <a:pt x="3173057" y="3518082"/>
                        <a:pt x="3194157" y="3484791"/>
                        <a:pt x="3204004" y="3449624"/>
                      </a:cubicBezTo>
                      <a:cubicBezTo>
                        <a:pt x="3222760" y="3379760"/>
                        <a:pt x="3215257" y="3308957"/>
                        <a:pt x="3190875" y="3240030"/>
                      </a:cubicBezTo>
                      <a:cubicBezTo>
                        <a:pt x="3156646" y="3142501"/>
                        <a:pt x="3090532" y="3069354"/>
                        <a:pt x="3010352" y="3006992"/>
                      </a:cubicBezTo>
                      <a:cubicBezTo>
                        <a:pt x="2918919" y="2935252"/>
                        <a:pt x="2827485" y="2863511"/>
                        <a:pt x="2735583" y="2792240"/>
                      </a:cubicBezTo>
                      <a:cubicBezTo>
                        <a:pt x="2722454" y="2782394"/>
                        <a:pt x="2721985" y="2773954"/>
                        <a:pt x="2727612" y="2759418"/>
                      </a:cubicBezTo>
                      <a:cubicBezTo>
                        <a:pt x="2789036" y="2603747"/>
                        <a:pt x="2849992" y="2448075"/>
                        <a:pt x="2910479" y="2292403"/>
                      </a:cubicBezTo>
                      <a:cubicBezTo>
                        <a:pt x="3099910" y="1807102"/>
                        <a:pt x="3289811" y="1321801"/>
                        <a:pt x="3479242" y="836500"/>
                      </a:cubicBezTo>
                      <a:cubicBezTo>
                        <a:pt x="3540198" y="677546"/>
                        <a:pt x="3601154" y="520937"/>
                        <a:pt x="3662110" y="363859"/>
                      </a:cubicBezTo>
                      <a:cubicBezTo>
                        <a:pt x="3666798" y="352136"/>
                        <a:pt x="3672425" y="346041"/>
                        <a:pt x="3686023" y="344165"/>
                      </a:cubicBezTo>
                      <a:cubicBezTo>
                        <a:pt x="3747916" y="334788"/>
                        <a:pt x="3809341" y="324003"/>
                        <a:pt x="3870766" y="313219"/>
                      </a:cubicBezTo>
                      <a:cubicBezTo>
                        <a:pt x="4002993" y="290712"/>
                        <a:pt x="4134751" y="267736"/>
                        <a:pt x="4266978" y="245698"/>
                      </a:cubicBezTo>
                      <a:cubicBezTo>
                        <a:pt x="4318556" y="237258"/>
                        <a:pt x="4360756" y="198809"/>
                        <a:pt x="4371540" y="148169"/>
                      </a:cubicBezTo>
                      <a:cubicBezTo>
                        <a:pt x="4372947" y="142074"/>
                        <a:pt x="4374823" y="136447"/>
                        <a:pt x="4376698" y="130351"/>
                      </a:cubicBezTo>
                      <a:cubicBezTo>
                        <a:pt x="4376698" y="124725"/>
                        <a:pt x="4376698" y="119098"/>
                        <a:pt x="4376698" y="113471"/>
                      </a:cubicBezTo>
                      <a:cubicBezTo>
                        <a:pt x="4375760" y="111127"/>
                        <a:pt x="4373416" y="108782"/>
                        <a:pt x="4372947" y="105969"/>
                      </a:cubicBezTo>
                      <a:close/>
                      <a:moveTo>
                        <a:pt x="626046" y="1260377"/>
                      </a:moveTo>
                      <a:cubicBezTo>
                        <a:pt x="626046" y="1245841"/>
                        <a:pt x="630266" y="1240683"/>
                        <a:pt x="645740" y="1240683"/>
                      </a:cubicBezTo>
                      <a:cubicBezTo>
                        <a:pt x="749833" y="1238808"/>
                        <a:pt x="853927" y="1236463"/>
                        <a:pt x="958489" y="1234119"/>
                      </a:cubicBezTo>
                      <a:cubicBezTo>
                        <a:pt x="985216" y="1233650"/>
                        <a:pt x="1011943" y="1232243"/>
                        <a:pt x="1038670" y="1230836"/>
                      </a:cubicBezTo>
                      <a:cubicBezTo>
                        <a:pt x="1048516" y="1230367"/>
                        <a:pt x="1052736" y="1234119"/>
                        <a:pt x="1052736" y="1244434"/>
                      </a:cubicBezTo>
                      <a:cubicBezTo>
                        <a:pt x="1052736" y="1369159"/>
                        <a:pt x="1052268" y="1493884"/>
                        <a:pt x="1052736" y="1618608"/>
                      </a:cubicBezTo>
                      <a:cubicBezTo>
                        <a:pt x="1052736" y="1633144"/>
                        <a:pt x="1044296" y="1633613"/>
                        <a:pt x="1033981" y="1633613"/>
                      </a:cubicBezTo>
                      <a:cubicBezTo>
                        <a:pt x="968805" y="1633613"/>
                        <a:pt x="904098" y="1633613"/>
                        <a:pt x="838923" y="1633613"/>
                      </a:cubicBezTo>
                      <a:cubicBezTo>
                        <a:pt x="774685" y="1633613"/>
                        <a:pt x="709978" y="1633144"/>
                        <a:pt x="645740" y="1634082"/>
                      </a:cubicBezTo>
                      <a:cubicBezTo>
                        <a:pt x="630735" y="1634082"/>
                        <a:pt x="626046" y="1629393"/>
                        <a:pt x="626046" y="1614389"/>
                      </a:cubicBezTo>
                      <a:cubicBezTo>
                        <a:pt x="626515" y="1496697"/>
                        <a:pt x="626515" y="1378537"/>
                        <a:pt x="626046" y="1260377"/>
                      </a:cubicBezTo>
                      <a:close/>
                      <a:moveTo>
                        <a:pt x="287039" y="2094532"/>
                      </a:moveTo>
                      <a:cubicBezTo>
                        <a:pt x="274848" y="1991845"/>
                        <a:pt x="262188" y="1889158"/>
                        <a:pt x="249997" y="1786940"/>
                      </a:cubicBezTo>
                      <a:cubicBezTo>
                        <a:pt x="247183" y="1763964"/>
                        <a:pt x="245308" y="1740989"/>
                        <a:pt x="242494" y="1716606"/>
                      </a:cubicBezTo>
                      <a:cubicBezTo>
                        <a:pt x="250934" y="1715669"/>
                        <a:pt x="257499" y="1714731"/>
                        <a:pt x="264532" y="1714731"/>
                      </a:cubicBezTo>
                      <a:cubicBezTo>
                        <a:pt x="350808" y="1714731"/>
                        <a:pt x="436615" y="1714731"/>
                        <a:pt x="522891" y="1714731"/>
                      </a:cubicBezTo>
                      <a:cubicBezTo>
                        <a:pt x="544928" y="1714731"/>
                        <a:pt x="545397" y="1715669"/>
                        <a:pt x="545397" y="1738175"/>
                      </a:cubicBezTo>
                      <a:cubicBezTo>
                        <a:pt x="545397" y="1855398"/>
                        <a:pt x="545397" y="1973089"/>
                        <a:pt x="545397" y="2090312"/>
                      </a:cubicBezTo>
                      <a:cubicBezTo>
                        <a:pt x="545397" y="2112819"/>
                        <a:pt x="545397" y="2112819"/>
                        <a:pt x="522422" y="2112819"/>
                      </a:cubicBezTo>
                      <a:cubicBezTo>
                        <a:pt x="450682" y="2112819"/>
                        <a:pt x="378941" y="2112350"/>
                        <a:pt x="307201" y="2113288"/>
                      </a:cubicBezTo>
                      <a:cubicBezTo>
                        <a:pt x="292666" y="2113288"/>
                        <a:pt x="288446" y="2107192"/>
                        <a:pt x="287039" y="2094532"/>
                      </a:cubicBezTo>
                      <a:close/>
                      <a:moveTo>
                        <a:pt x="545397" y="2465424"/>
                      </a:moveTo>
                      <a:cubicBezTo>
                        <a:pt x="545397" y="2479491"/>
                        <a:pt x="540240" y="2482773"/>
                        <a:pt x="526642" y="2481366"/>
                      </a:cubicBezTo>
                      <a:cubicBezTo>
                        <a:pt x="473657" y="2476677"/>
                        <a:pt x="420204" y="2472457"/>
                        <a:pt x="367219" y="2468237"/>
                      </a:cubicBezTo>
                      <a:cubicBezTo>
                        <a:pt x="366281" y="2468237"/>
                        <a:pt x="364875" y="2468237"/>
                        <a:pt x="363937" y="2468237"/>
                      </a:cubicBezTo>
                      <a:cubicBezTo>
                        <a:pt x="333459" y="2466831"/>
                        <a:pt x="332052" y="2464955"/>
                        <a:pt x="328301" y="2434477"/>
                      </a:cubicBezTo>
                      <a:cubicBezTo>
                        <a:pt x="319392" y="2359455"/>
                        <a:pt x="310483" y="2284432"/>
                        <a:pt x="301575" y="2209879"/>
                      </a:cubicBezTo>
                      <a:cubicBezTo>
                        <a:pt x="301106" y="2206128"/>
                        <a:pt x="301575" y="2201908"/>
                        <a:pt x="301575" y="2195812"/>
                      </a:cubicBezTo>
                      <a:cubicBezTo>
                        <a:pt x="330646" y="2195812"/>
                        <a:pt x="357372" y="2195812"/>
                        <a:pt x="384099" y="2195812"/>
                      </a:cubicBezTo>
                      <a:cubicBezTo>
                        <a:pt x="431926" y="2195812"/>
                        <a:pt x="479753" y="2196281"/>
                        <a:pt x="527580" y="2195343"/>
                      </a:cubicBezTo>
                      <a:cubicBezTo>
                        <a:pt x="540708" y="2195343"/>
                        <a:pt x="545866" y="2199094"/>
                        <a:pt x="545866" y="2212692"/>
                      </a:cubicBezTo>
                      <a:cubicBezTo>
                        <a:pt x="545397" y="2297092"/>
                        <a:pt x="545397" y="2381024"/>
                        <a:pt x="545397" y="2465424"/>
                      </a:cubicBezTo>
                      <a:close/>
                      <a:moveTo>
                        <a:pt x="545397" y="1439961"/>
                      </a:moveTo>
                      <a:cubicBezTo>
                        <a:pt x="545397" y="1497635"/>
                        <a:pt x="544928" y="1555308"/>
                        <a:pt x="545866" y="1612513"/>
                      </a:cubicBezTo>
                      <a:cubicBezTo>
                        <a:pt x="545866" y="1628455"/>
                        <a:pt x="541177" y="1634082"/>
                        <a:pt x="524297" y="1634082"/>
                      </a:cubicBezTo>
                      <a:cubicBezTo>
                        <a:pt x="433802" y="1633144"/>
                        <a:pt x="342837" y="1633144"/>
                        <a:pt x="252341" y="1634082"/>
                      </a:cubicBezTo>
                      <a:cubicBezTo>
                        <a:pt x="234523" y="1634082"/>
                        <a:pt x="230303" y="1627048"/>
                        <a:pt x="228428" y="1611575"/>
                      </a:cubicBezTo>
                      <a:cubicBezTo>
                        <a:pt x="221394" y="1547806"/>
                        <a:pt x="212954" y="1484037"/>
                        <a:pt x="205452" y="1420737"/>
                      </a:cubicBezTo>
                      <a:cubicBezTo>
                        <a:pt x="199356" y="1371503"/>
                        <a:pt x="193261" y="1322739"/>
                        <a:pt x="188103" y="1273505"/>
                      </a:cubicBezTo>
                      <a:cubicBezTo>
                        <a:pt x="185759" y="1251936"/>
                        <a:pt x="186228" y="1251936"/>
                        <a:pt x="208265" y="1251468"/>
                      </a:cubicBezTo>
                      <a:cubicBezTo>
                        <a:pt x="313766" y="1249123"/>
                        <a:pt x="418797" y="1247248"/>
                        <a:pt x="524297" y="1243965"/>
                      </a:cubicBezTo>
                      <a:cubicBezTo>
                        <a:pt x="541177" y="1243496"/>
                        <a:pt x="545866" y="1249123"/>
                        <a:pt x="545397" y="1265065"/>
                      </a:cubicBezTo>
                      <a:cubicBezTo>
                        <a:pt x="544928" y="1323677"/>
                        <a:pt x="545397" y="1381819"/>
                        <a:pt x="545397" y="1439961"/>
                      </a:cubicBezTo>
                      <a:close/>
                      <a:moveTo>
                        <a:pt x="1052736" y="2504811"/>
                      </a:moveTo>
                      <a:cubicBezTo>
                        <a:pt x="1052736" y="2519815"/>
                        <a:pt x="1048047" y="2522160"/>
                        <a:pt x="1033512" y="2520753"/>
                      </a:cubicBezTo>
                      <a:cubicBezTo>
                        <a:pt x="983341" y="2516064"/>
                        <a:pt x="932701" y="2513251"/>
                        <a:pt x="882060" y="2509499"/>
                      </a:cubicBezTo>
                      <a:cubicBezTo>
                        <a:pt x="817822" y="2504342"/>
                        <a:pt x="754053" y="2498715"/>
                        <a:pt x="690284" y="2493088"/>
                      </a:cubicBezTo>
                      <a:cubicBezTo>
                        <a:pt x="675749" y="2491682"/>
                        <a:pt x="660744" y="2488868"/>
                        <a:pt x="646209" y="2489806"/>
                      </a:cubicBezTo>
                      <a:cubicBezTo>
                        <a:pt x="627922" y="2490744"/>
                        <a:pt x="626046" y="2481835"/>
                        <a:pt x="626046" y="2466831"/>
                      </a:cubicBezTo>
                      <a:cubicBezTo>
                        <a:pt x="626515" y="2390870"/>
                        <a:pt x="626046" y="2315379"/>
                        <a:pt x="626046" y="2239419"/>
                      </a:cubicBezTo>
                      <a:cubicBezTo>
                        <a:pt x="626046" y="2230510"/>
                        <a:pt x="626515" y="2221132"/>
                        <a:pt x="626046" y="2212223"/>
                      </a:cubicBezTo>
                      <a:cubicBezTo>
                        <a:pt x="625578" y="2200032"/>
                        <a:pt x="630266" y="2195343"/>
                        <a:pt x="642927" y="2195343"/>
                      </a:cubicBezTo>
                      <a:cubicBezTo>
                        <a:pt x="708571" y="2195812"/>
                        <a:pt x="774216" y="2195812"/>
                        <a:pt x="839391" y="2195812"/>
                      </a:cubicBezTo>
                      <a:cubicBezTo>
                        <a:pt x="904567" y="2195812"/>
                        <a:pt x="969274" y="2196281"/>
                        <a:pt x="1034450" y="2195343"/>
                      </a:cubicBezTo>
                      <a:cubicBezTo>
                        <a:pt x="1047579" y="2195343"/>
                        <a:pt x="1052268" y="2198625"/>
                        <a:pt x="1052268" y="2212223"/>
                      </a:cubicBezTo>
                      <a:cubicBezTo>
                        <a:pt x="1052268" y="2309752"/>
                        <a:pt x="1052268" y="2407282"/>
                        <a:pt x="1052736" y="2504811"/>
                      </a:cubicBezTo>
                      <a:close/>
                      <a:moveTo>
                        <a:pt x="1052736" y="2095470"/>
                      </a:moveTo>
                      <a:cubicBezTo>
                        <a:pt x="1052736" y="2109068"/>
                        <a:pt x="1048516" y="2113288"/>
                        <a:pt x="1035387" y="2112819"/>
                      </a:cubicBezTo>
                      <a:cubicBezTo>
                        <a:pt x="970212" y="2112350"/>
                        <a:pt x="905505" y="2112350"/>
                        <a:pt x="840329" y="2112350"/>
                      </a:cubicBezTo>
                      <a:cubicBezTo>
                        <a:pt x="776091" y="2112350"/>
                        <a:pt x="711384" y="2111881"/>
                        <a:pt x="647147" y="2112819"/>
                      </a:cubicBezTo>
                      <a:cubicBezTo>
                        <a:pt x="632142" y="2112819"/>
                        <a:pt x="626046" y="2109068"/>
                        <a:pt x="626046" y="2093125"/>
                      </a:cubicBezTo>
                      <a:cubicBezTo>
                        <a:pt x="626515" y="1973558"/>
                        <a:pt x="626515" y="1853522"/>
                        <a:pt x="626046" y="1733955"/>
                      </a:cubicBezTo>
                      <a:cubicBezTo>
                        <a:pt x="626046" y="1718951"/>
                        <a:pt x="631204" y="1714262"/>
                        <a:pt x="645740" y="1714262"/>
                      </a:cubicBezTo>
                      <a:cubicBezTo>
                        <a:pt x="775153" y="1714731"/>
                        <a:pt x="904567" y="1714731"/>
                        <a:pt x="1033981" y="1714262"/>
                      </a:cubicBezTo>
                      <a:cubicBezTo>
                        <a:pt x="1047579" y="1714262"/>
                        <a:pt x="1052736" y="1718013"/>
                        <a:pt x="1052736" y="1733018"/>
                      </a:cubicBezTo>
                      <a:cubicBezTo>
                        <a:pt x="1052268" y="1853991"/>
                        <a:pt x="1052268" y="1974965"/>
                        <a:pt x="1052736" y="2095470"/>
                      </a:cubicBezTo>
                      <a:close/>
                      <a:moveTo>
                        <a:pt x="1135261" y="1246779"/>
                      </a:moveTo>
                      <a:cubicBezTo>
                        <a:pt x="1135261" y="1231305"/>
                        <a:pt x="1140419" y="1227554"/>
                        <a:pt x="1154954" y="1227554"/>
                      </a:cubicBezTo>
                      <a:cubicBezTo>
                        <a:pt x="1224350" y="1227085"/>
                        <a:pt x="1294215" y="1225679"/>
                        <a:pt x="1363610" y="1223803"/>
                      </a:cubicBezTo>
                      <a:cubicBezTo>
                        <a:pt x="1419877" y="1222396"/>
                        <a:pt x="1476144" y="1220052"/>
                        <a:pt x="1532880" y="1217708"/>
                      </a:cubicBezTo>
                      <a:cubicBezTo>
                        <a:pt x="1559607" y="1216770"/>
                        <a:pt x="1559607" y="1216770"/>
                        <a:pt x="1559607" y="1242559"/>
                      </a:cubicBezTo>
                      <a:cubicBezTo>
                        <a:pt x="1559607" y="1366346"/>
                        <a:pt x="1559138" y="1490133"/>
                        <a:pt x="1560076" y="1613920"/>
                      </a:cubicBezTo>
                      <a:cubicBezTo>
                        <a:pt x="1560076" y="1629862"/>
                        <a:pt x="1555387" y="1634551"/>
                        <a:pt x="1539913" y="1634082"/>
                      </a:cubicBezTo>
                      <a:cubicBezTo>
                        <a:pt x="1476144" y="1633144"/>
                        <a:pt x="1412375" y="1633613"/>
                        <a:pt x="1348137" y="1633613"/>
                      </a:cubicBezTo>
                      <a:cubicBezTo>
                        <a:pt x="1283899" y="1633613"/>
                        <a:pt x="1219192" y="1633144"/>
                        <a:pt x="1154954" y="1634082"/>
                      </a:cubicBezTo>
                      <a:cubicBezTo>
                        <a:pt x="1139950" y="1634082"/>
                        <a:pt x="1135730" y="1629393"/>
                        <a:pt x="1135730" y="1614389"/>
                      </a:cubicBezTo>
                      <a:cubicBezTo>
                        <a:pt x="1135730" y="1492008"/>
                        <a:pt x="1135730" y="1369159"/>
                        <a:pt x="1135261" y="1246779"/>
                      </a:cubicBezTo>
                      <a:close/>
                      <a:moveTo>
                        <a:pt x="1558200" y="2562015"/>
                      </a:moveTo>
                      <a:cubicBezTo>
                        <a:pt x="1529598" y="2560140"/>
                        <a:pt x="1501933" y="2558733"/>
                        <a:pt x="1474269" y="2556858"/>
                      </a:cubicBezTo>
                      <a:cubicBezTo>
                        <a:pt x="1438633" y="2554044"/>
                        <a:pt x="1402997" y="2550762"/>
                        <a:pt x="1367362" y="2547949"/>
                      </a:cubicBezTo>
                      <a:cubicBezTo>
                        <a:pt x="1293746" y="2541853"/>
                        <a:pt x="1220130" y="2536226"/>
                        <a:pt x="1146514" y="2530600"/>
                      </a:cubicBezTo>
                      <a:cubicBezTo>
                        <a:pt x="1135730" y="2529662"/>
                        <a:pt x="1135261" y="2523566"/>
                        <a:pt x="1135261" y="2515595"/>
                      </a:cubicBezTo>
                      <a:cubicBezTo>
                        <a:pt x="1135261" y="2479022"/>
                        <a:pt x="1135261" y="2442448"/>
                        <a:pt x="1135261" y="2406344"/>
                      </a:cubicBezTo>
                      <a:cubicBezTo>
                        <a:pt x="1135261" y="2342106"/>
                        <a:pt x="1135261" y="2277399"/>
                        <a:pt x="1135261" y="2213161"/>
                      </a:cubicBezTo>
                      <a:cubicBezTo>
                        <a:pt x="1135261" y="2203314"/>
                        <a:pt x="1135261" y="2195812"/>
                        <a:pt x="1149328" y="2195812"/>
                      </a:cubicBezTo>
                      <a:cubicBezTo>
                        <a:pt x="1282493" y="2196281"/>
                        <a:pt x="1416126" y="2196281"/>
                        <a:pt x="1549291" y="2196281"/>
                      </a:cubicBezTo>
                      <a:cubicBezTo>
                        <a:pt x="1551635" y="2196281"/>
                        <a:pt x="1553980" y="2196750"/>
                        <a:pt x="1558200" y="2197219"/>
                      </a:cubicBezTo>
                      <a:cubicBezTo>
                        <a:pt x="1558200" y="2318661"/>
                        <a:pt x="1558200" y="2439166"/>
                        <a:pt x="1558200" y="2562015"/>
                      </a:cubicBezTo>
                      <a:close/>
                      <a:moveTo>
                        <a:pt x="1540382" y="2113288"/>
                      </a:moveTo>
                      <a:cubicBezTo>
                        <a:pt x="1411437" y="2112819"/>
                        <a:pt x="1282493" y="2112819"/>
                        <a:pt x="1154017" y="2113288"/>
                      </a:cubicBezTo>
                      <a:cubicBezTo>
                        <a:pt x="1139950" y="2113288"/>
                        <a:pt x="1135261" y="2110005"/>
                        <a:pt x="1135261" y="2095470"/>
                      </a:cubicBezTo>
                      <a:cubicBezTo>
                        <a:pt x="1135730" y="1974496"/>
                        <a:pt x="1135730" y="1853522"/>
                        <a:pt x="1135261" y="1733018"/>
                      </a:cubicBezTo>
                      <a:cubicBezTo>
                        <a:pt x="1135261" y="1719420"/>
                        <a:pt x="1139950" y="1715200"/>
                        <a:pt x="1152610" y="1715200"/>
                      </a:cubicBezTo>
                      <a:cubicBezTo>
                        <a:pt x="1282493" y="1715200"/>
                        <a:pt x="1412844" y="1715200"/>
                        <a:pt x="1542727" y="1715200"/>
                      </a:cubicBezTo>
                      <a:cubicBezTo>
                        <a:pt x="1547884" y="1715200"/>
                        <a:pt x="1552573" y="1716606"/>
                        <a:pt x="1559138" y="1717544"/>
                      </a:cubicBezTo>
                      <a:cubicBezTo>
                        <a:pt x="1559138" y="1724109"/>
                        <a:pt x="1559138" y="1729735"/>
                        <a:pt x="1559138" y="1735362"/>
                      </a:cubicBezTo>
                      <a:cubicBezTo>
                        <a:pt x="1559138" y="1854929"/>
                        <a:pt x="1558669" y="1974965"/>
                        <a:pt x="1559607" y="2094532"/>
                      </a:cubicBezTo>
                      <a:cubicBezTo>
                        <a:pt x="1559607" y="2109068"/>
                        <a:pt x="1555387" y="2113288"/>
                        <a:pt x="1540382" y="2113288"/>
                      </a:cubicBezTo>
                      <a:close/>
                      <a:moveTo>
                        <a:pt x="1641662" y="1733487"/>
                      </a:moveTo>
                      <a:cubicBezTo>
                        <a:pt x="1641662" y="1718951"/>
                        <a:pt x="1646820" y="1714731"/>
                        <a:pt x="1660418" y="1714731"/>
                      </a:cubicBezTo>
                      <a:cubicBezTo>
                        <a:pt x="1790300" y="1715200"/>
                        <a:pt x="1920652" y="1715200"/>
                        <a:pt x="2050534" y="1714731"/>
                      </a:cubicBezTo>
                      <a:cubicBezTo>
                        <a:pt x="2064601" y="1714731"/>
                        <a:pt x="2068821" y="1720358"/>
                        <a:pt x="2068821" y="1733955"/>
                      </a:cubicBezTo>
                      <a:cubicBezTo>
                        <a:pt x="2068352" y="1854460"/>
                        <a:pt x="2068352" y="1974496"/>
                        <a:pt x="2068821" y="2095001"/>
                      </a:cubicBezTo>
                      <a:cubicBezTo>
                        <a:pt x="2068821" y="2109536"/>
                        <a:pt x="2064132" y="2113288"/>
                        <a:pt x="2050066" y="2113288"/>
                      </a:cubicBezTo>
                      <a:cubicBezTo>
                        <a:pt x="1984890" y="2112819"/>
                        <a:pt x="1920183" y="2112819"/>
                        <a:pt x="1855007" y="2112819"/>
                      </a:cubicBezTo>
                      <a:cubicBezTo>
                        <a:pt x="1790769" y="2112819"/>
                        <a:pt x="1726063" y="2112350"/>
                        <a:pt x="1661825" y="2113288"/>
                      </a:cubicBezTo>
                      <a:cubicBezTo>
                        <a:pt x="1647758" y="2113288"/>
                        <a:pt x="1641662" y="2110474"/>
                        <a:pt x="1641662" y="2094532"/>
                      </a:cubicBezTo>
                      <a:cubicBezTo>
                        <a:pt x="1642131" y="1974027"/>
                        <a:pt x="1642131" y="1853522"/>
                        <a:pt x="1641662" y="1733487"/>
                      </a:cubicBezTo>
                      <a:close/>
                      <a:moveTo>
                        <a:pt x="2049128" y="2602340"/>
                      </a:moveTo>
                      <a:cubicBezTo>
                        <a:pt x="1997550" y="2597651"/>
                        <a:pt x="1945972" y="2593431"/>
                        <a:pt x="1894394" y="2589211"/>
                      </a:cubicBezTo>
                      <a:cubicBezTo>
                        <a:pt x="1847505" y="2585460"/>
                        <a:pt x="1800147" y="2581709"/>
                        <a:pt x="1753258" y="2577958"/>
                      </a:cubicBezTo>
                      <a:cubicBezTo>
                        <a:pt x="1720436" y="2575613"/>
                        <a:pt x="1687614" y="2572800"/>
                        <a:pt x="1654791" y="2570924"/>
                      </a:cubicBezTo>
                      <a:cubicBezTo>
                        <a:pt x="1641193" y="2569986"/>
                        <a:pt x="1642131" y="2561077"/>
                        <a:pt x="1642131" y="2551700"/>
                      </a:cubicBezTo>
                      <a:cubicBezTo>
                        <a:pt x="1642131" y="2484648"/>
                        <a:pt x="1642131" y="2417128"/>
                        <a:pt x="1642131" y="2350077"/>
                      </a:cubicBezTo>
                      <a:cubicBezTo>
                        <a:pt x="1642131" y="2305064"/>
                        <a:pt x="1642600" y="2260050"/>
                        <a:pt x="1641662" y="2215037"/>
                      </a:cubicBezTo>
                      <a:cubicBezTo>
                        <a:pt x="1641193" y="2200501"/>
                        <a:pt x="1645413" y="2195343"/>
                        <a:pt x="1660887" y="2195343"/>
                      </a:cubicBezTo>
                      <a:cubicBezTo>
                        <a:pt x="1726063" y="2196281"/>
                        <a:pt x="1790769" y="2195812"/>
                        <a:pt x="1855945" y="2195812"/>
                      </a:cubicBezTo>
                      <a:cubicBezTo>
                        <a:pt x="1920183" y="2195812"/>
                        <a:pt x="1984890" y="2196281"/>
                        <a:pt x="2049128" y="2195343"/>
                      </a:cubicBezTo>
                      <a:cubicBezTo>
                        <a:pt x="2063663" y="2195343"/>
                        <a:pt x="2068821" y="2198625"/>
                        <a:pt x="2068821" y="2214099"/>
                      </a:cubicBezTo>
                      <a:cubicBezTo>
                        <a:pt x="2068352" y="2337417"/>
                        <a:pt x="2068352" y="2460266"/>
                        <a:pt x="2068821" y="2583584"/>
                      </a:cubicBezTo>
                      <a:cubicBezTo>
                        <a:pt x="2068821" y="2599058"/>
                        <a:pt x="2064132" y="2603747"/>
                        <a:pt x="2049128" y="2602340"/>
                      </a:cubicBezTo>
                      <a:close/>
                      <a:moveTo>
                        <a:pt x="2048659" y="1634082"/>
                      </a:moveTo>
                      <a:cubicBezTo>
                        <a:pt x="1919714" y="1633613"/>
                        <a:pt x="1791238" y="1633613"/>
                        <a:pt x="1662293" y="1634082"/>
                      </a:cubicBezTo>
                      <a:cubicBezTo>
                        <a:pt x="1646351" y="1634082"/>
                        <a:pt x="1642131" y="1628924"/>
                        <a:pt x="1642131" y="1613451"/>
                      </a:cubicBezTo>
                      <a:cubicBezTo>
                        <a:pt x="1642600" y="1487319"/>
                        <a:pt x="1642600" y="1361657"/>
                        <a:pt x="1642131" y="1235525"/>
                      </a:cubicBezTo>
                      <a:cubicBezTo>
                        <a:pt x="1642131" y="1219114"/>
                        <a:pt x="1648696" y="1214894"/>
                        <a:pt x="1662762" y="1214894"/>
                      </a:cubicBezTo>
                      <a:cubicBezTo>
                        <a:pt x="1708245" y="1213956"/>
                        <a:pt x="1753727" y="1212550"/>
                        <a:pt x="1799209" y="1211612"/>
                      </a:cubicBezTo>
                      <a:cubicBezTo>
                        <a:pt x="1884547" y="1209736"/>
                        <a:pt x="1969885" y="1208330"/>
                        <a:pt x="2055692" y="1205985"/>
                      </a:cubicBezTo>
                      <a:cubicBezTo>
                        <a:pt x="2068821" y="1205516"/>
                        <a:pt x="2068821" y="1213019"/>
                        <a:pt x="2068821" y="1222396"/>
                      </a:cubicBezTo>
                      <a:cubicBezTo>
                        <a:pt x="2068821" y="1288510"/>
                        <a:pt x="2068821" y="1354623"/>
                        <a:pt x="2068821" y="1420737"/>
                      </a:cubicBezTo>
                      <a:cubicBezTo>
                        <a:pt x="2068821" y="1484975"/>
                        <a:pt x="2068352" y="1549682"/>
                        <a:pt x="2069290" y="1613920"/>
                      </a:cubicBezTo>
                      <a:cubicBezTo>
                        <a:pt x="2069290" y="1629393"/>
                        <a:pt x="2064132" y="1634082"/>
                        <a:pt x="2048659" y="1634082"/>
                      </a:cubicBezTo>
                      <a:close/>
                      <a:moveTo>
                        <a:pt x="2575691" y="2092187"/>
                      </a:moveTo>
                      <a:cubicBezTo>
                        <a:pt x="2575691" y="2108599"/>
                        <a:pt x="2571471" y="2113288"/>
                        <a:pt x="2555060" y="2113288"/>
                      </a:cubicBezTo>
                      <a:cubicBezTo>
                        <a:pt x="2427522" y="2112819"/>
                        <a:pt x="2299515" y="2112819"/>
                        <a:pt x="2171977" y="2112819"/>
                      </a:cubicBezTo>
                      <a:cubicBezTo>
                        <a:pt x="2166350" y="2112819"/>
                        <a:pt x="2160724" y="2112819"/>
                        <a:pt x="2153690" y="2112819"/>
                      </a:cubicBezTo>
                      <a:cubicBezTo>
                        <a:pt x="2153690" y="1980592"/>
                        <a:pt x="2153690" y="1849771"/>
                        <a:pt x="2153690" y="1717075"/>
                      </a:cubicBezTo>
                      <a:cubicBezTo>
                        <a:pt x="2293420" y="1717075"/>
                        <a:pt x="2433618" y="1717075"/>
                        <a:pt x="2575691" y="1717075"/>
                      </a:cubicBezTo>
                      <a:cubicBezTo>
                        <a:pt x="2575691" y="1723640"/>
                        <a:pt x="2575691" y="1729267"/>
                        <a:pt x="2575691" y="1734893"/>
                      </a:cubicBezTo>
                      <a:cubicBezTo>
                        <a:pt x="2575223" y="1853991"/>
                        <a:pt x="2574753" y="1973089"/>
                        <a:pt x="2575691" y="2092187"/>
                      </a:cubicBezTo>
                      <a:close/>
                      <a:moveTo>
                        <a:pt x="2151815" y="1215363"/>
                      </a:moveTo>
                      <a:cubicBezTo>
                        <a:pt x="2151815" y="1212550"/>
                        <a:pt x="2152284" y="1209736"/>
                        <a:pt x="2152753" y="1204110"/>
                      </a:cubicBezTo>
                      <a:cubicBezTo>
                        <a:pt x="2196359" y="1202703"/>
                        <a:pt x="2239028" y="1201296"/>
                        <a:pt x="2281697" y="1200359"/>
                      </a:cubicBezTo>
                      <a:cubicBezTo>
                        <a:pt x="2372662" y="1198014"/>
                        <a:pt x="2463627" y="1196139"/>
                        <a:pt x="2555060" y="1193325"/>
                      </a:cubicBezTo>
                      <a:cubicBezTo>
                        <a:pt x="2571471" y="1192856"/>
                        <a:pt x="2576160" y="1197545"/>
                        <a:pt x="2576160" y="1213956"/>
                      </a:cubicBezTo>
                      <a:cubicBezTo>
                        <a:pt x="2575691" y="1347121"/>
                        <a:pt x="2575691" y="1480755"/>
                        <a:pt x="2576160" y="1613920"/>
                      </a:cubicBezTo>
                      <a:cubicBezTo>
                        <a:pt x="2576160" y="1629393"/>
                        <a:pt x="2571940" y="1634551"/>
                        <a:pt x="2555998" y="1634551"/>
                      </a:cubicBezTo>
                      <a:cubicBezTo>
                        <a:pt x="2427991" y="1634082"/>
                        <a:pt x="2299515" y="1634082"/>
                        <a:pt x="2171508" y="1634082"/>
                      </a:cubicBezTo>
                      <a:cubicBezTo>
                        <a:pt x="2160724" y="1634082"/>
                        <a:pt x="2151815" y="1635020"/>
                        <a:pt x="2151815" y="1618608"/>
                      </a:cubicBezTo>
                      <a:cubicBezTo>
                        <a:pt x="2151815" y="1484037"/>
                        <a:pt x="2151815" y="1349466"/>
                        <a:pt x="2151815" y="1215363"/>
                      </a:cubicBezTo>
                      <a:close/>
                      <a:moveTo>
                        <a:pt x="2575223" y="2425099"/>
                      </a:moveTo>
                      <a:cubicBezTo>
                        <a:pt x="2575223" y="2432133"/>
                        <a:pt x="2574285" y="2440104"/>
                        <a:pt x="2571940" y="2446668"/>
                      </a:cubicBezTo>
                      <a:cubicBezTo>
                        <a:pt x="2548027" y="2508562"/>
                        <a:pt x="2524113" y="2570455"/>
                        <a:pt x="2499731" y="2632818"/>
                      </a:cubicBezTo>
                      <a:cubicBezTo>
                        <a:pt x="2498324" y="2636100"/>
                        <a:pt x="2496449" y="2638913"/>
                        <a:pt x="2496918" y="2638444"/>
                      </a:cubicBezTo>
                      <a:cubicBezTo>
                        <a:pt x="2429867" y="2632818"/>
                        <a:pt x="2365160" y="2627660"/>
                        <a:pt x="2300453" y="2622502"/>
                      </a:cubicBezTo>
                      <a:cubicBezTo>
                        <a:pt x="2256377" y="2618751"/>
                        <a:pt x="2212302" y="2615469"/>
                        <a:pt x="2167757" y="2612187"/>
                      </a:cubicBezTo>
                      <a:cubicBezTo>
                        <a:pt x="2156973" y="2611249"/>
                        <a:pt x="2151815" y="2607966"/>
                        <a:pt x="2151815" y="2595775"/>
                      </a:cubicBezTo>
                      <a:cubicBezTo>
                        <a:pt x="2152284" y="2466831"/>
                        <a:pt x="2152284" y="2338355"/>
                        <a:pt x="2152284" y="2209410"/>
                      </a:cubicBezTo>
                      <a:cubicBezTo>
                        <a:pt x="2152284" y="2205659"/>
                        <a:pt x="2152753" y="2201908"/>
                        <a:pt x="2153221" y="2196750"/>
                      </a:cubicBezTo>
                      <a:cubicBezTo>
                        <a:pt x="2160255" y="2196281"/>
                        <a:pt x="2166350" y="2195812"/>
                        <a:pt x="2172446" y="2195812"/>
                      </a:cubicBezTo>
                      <a:cubicBezTo>
                        <a:pt x="2299984" y="2195812"/>
                        <a:pt x="2427522" y="2196281"/>
                        <a:pt x="2555529" y="2195343"/>
                      </a:cubicBezTo>
                      <a:cubicBezTo>
                        <a:pt x="2572409" y="2195343"/>
                        <a:pt x="2576160" y="2200501"/>
                        <a:pt x="2576160" y="2216443"/>
                      </a:cubicBezTo>
                      <a:cubicBezTo>
                        <a:pt x="2574753" y="2285839"/>
                        <a:pt x="2575223" y="2355704"/>
                        <a:pt x="2575223" y="2425099"/>
                      </a:cubicBezTo>
                      <a:close/>
                      <a:moveTo>
                        <a:pt x="679500" y="3940083"/>
                      </a:moveTo>
                      <a:cubicBezTo>
                        <a:pt x="679969" y="4021670"/>
                        <a:pt x="611980" y="4090128"/>
                        <a:pt x="529455" y="4090597"/>
                      </a:cubicBezTo>
                      <a:cubicBezTo>
                        <a:pt x="446462" y="4090597"/>
                        <a:pt x="379410" y="4024483"/>
                        <a:pt x="379410" y="3941490"/>
                      </a:cubicBezTo>
                      <a:cubicBezTo>
                        <a:pt x="378472" y="3865530"/>
                        <a:pt x="436615" y="3792852"/>
                        <a:pt x="528517" y="3790976"/>
                      </a:cubicBezTo>
                      <a:cubicBezTo>
                        <a:pt x="610104" y="3788632"/>
                        <a:pt x="679031" y="3858027"/>
                        <a:pt x="679500" y="3940083"/>
                      </a:cubicBezTo>
                      <a:close/>
                      <a:moveTo>
                        <a:pt x="3060992" y="3941021"/>
                      </a:moveTo>
                      <a:cubicBezTo>
                        <a:pt x="3060992" y="4023077"/>
                        <a:pt x="2993003" y="4090597"/>
                        <a:pt x="2910010" y="4090128"/>
                      </a:cubicBezTo>
                      <a:cubicBezTo>
                        <a:pt x="2827017" y="4090128"/>
                        <a:pt x="2760434" y="4023077"/>
                        <a:pt x="2760434" y="3940083"/>
                      </a:cubicBezTo>
                      <a:cubicBezTo>
                        <a:pt x="2761372" y="3859903"/>
                        <a:pt x="2822328" y="3791914"/>
                        <a:pt x="2910948" y="3790507"/>
                      </a:cubicBezTo>
                      <a:cubicBezTo>
                        <a:pt x="2993003" y="3789569"/>
                        <a:pt x="3060992" y="3858965"/>
                        <a:pt x="3060992" y="3941021"/>
                      </a:cubicBezTo>
                      <a:close/>
                      <a:moveTo>
                        <a:pt x="2842021" y="1755056"/>
                      </a:moveTo>
                      <a:cubicBezTo>
                        <a:pt x="2797476" y="1868996"/>
                        <a:pt x="2753401" y="1982467"/>
                        <a:pt x="2708856" y="2096407"/>
                      </a:cubicBezTo>
                      <a:cubicBezTo>
                        <a:pt x="2703698" y="2110005"/>
                        <a:pt x="2674158" y="2119852"/>
                        <a:pt x="2661967" y="2110943"/>
                      </a:cubicBezTo>
                      <a:cubicBezTo>
                        <a:pt x="2659154" y="2109068"/>
                        <a:pt x="2658216" y="2102972"/>
                        <a:pt x="2658216" y="2098752"/>
                      </a:cubicBezTo>
                      <a:cubicBezTo>
                        <a:pt x="2658216" y="1974965"/>
                        <a:pt x="2657747" y="1851647"/>
                        <a:pt x="2658685" y="1727860"/>
                      </a:cubicBezTo>
                      <a:cubicBezTo>
                        <a:pt x="2658685" y="1723171"/>
                        <a:pt x="2665718" y="1715200"/>
                        <a:pt x="2669469" y="1715200"/>
                      </a:cubicBezTo>
                      <a:cubicBezTo>
                        <a:pt x="2729018" y="1714731"/>
                        <a:pt x="2789036" y="1714731"/>
                        <a:pt x="2849054" y="1715200"/>
                      </a:cubicBezTo>
                      <a:cubicBezTo>
                        <a:pt x="2850930" y="1715200"/>
                        <a:pt x="2853274" y="1716606"/>
                        <a:pt x="2856557" y="1718013"/>
                      </a:cubicBezTo>
                      <a:cubicBezTo>
                        <a:pt x="2851399" y="1731142"/>
                        <a:pt x="2846710" y="1743333"/>
                        <a:pt x="2842021" y="1755056"/>
                      </a:cubicBezTo>
                      <a:close/>
                      <a:moveTo>
                        <a:pt x="3046457" y="1231774"/>
                      </a:moveTo>
                      <a:cubicBezTo>
                        <a:pt x="2997224" y="1358375"/>
                        <a:pt x="2947521" y="1484975"/>
                        <a:pt x="2898757" y="1612044"/>
                      </a:cubicBezTo>
                      <a:cubicBezTo>
                        <a:pt x="2892661" y="1628455"/>
                        <a:pt x="2885159" y="1634551"/>
                        <a:pt x="2866872" y="1634551"/>
                      </a:cubicBezTo>
                      <a:cubicBezTo>
                        <a:pt x="2804041" y="1633144"/>
                        <a:pt x="2741209" y="1633613"/>
                        <a:pt x="2678847" y="1634551"/>
                      </a:cubicBezTo>
                      <a:cubicBezTo>
                        <a:pt x="2663843" y="1634551"/>
                        <a:pt x="2658216" y="1630800"/>
                        <a:pt x="2658216" y="1614389"/>
                      </a:cubicBezTo>
                      <a:cubicBezTo>
                        <a:pt x="2658685" y="1479817"/>
                        <a:pt x="2658685" y="1345246"/>
                        <a:pt x="2658216" y="1210674"/>
                      </a:cubicBezTo>
                      <a:cubicBezTo>
                        <a:pt x="2658216" y="1195201"/>
                        <a:pt x="2662436" y="1190512"/>
                        <a:pt x="2678378" y="1190043"/>
                      </a:cubicBezTo>
                      <a:cubicBezTo>
                        <a:pt x="2789036" y="1188167"/>
                        <a:pt x="2899225" y="1185823"/>
                        <a:pt x="3009884" y="1183010"/>
                      </a:cubicBezTo>
                      <a:cubicBezTo>
                        <a:pt x="3027232" y="1182541"/>
                        <a:pt x="3044581" y="1181134"/>
                        <a:pt x="3066619" y="1179727"/>
                      </a:cubicBezTo>
                      <a:cubicBezTo>
                        <a:pt x="3058648" y="1200359"/>
                        <a:pt x="3052553" y="1215832"/>
                        <a:pt x="3046457" y="1231774"/>
                      </a:cubicBezTo>
                      <a:close/>
                    </a:path>
                  </a:pathLst>
                </a:custGeom>
                <a:grpFill/>
                <a:ln w="46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: Shape 4">
                  <a:extLst>
                    <a:ext uri="{FF2B5EF4-FFF2-40B4-BE49-F238E27FC236}">
                      <a16:creationId xmlns:a16="http://schemas.microsoft.com/office/drawing/2014/main" xmlns="" id="{96BC6264-84D5-4512-9D21-DA06510EFECB}"/>
                    </a:ext>
                  </a:extLst>
                </p:cNvPr>
                <p:cNvSpPr/>
                <p:nvPr/>
              </p:nvSpPr>
              <p:spPr>
                <a:xfrm>
                  <a:off x="9384139" y="3721295"/>
                  <a:ext cx="154734" cy="150045"/>
                </a:xfrm>
                <a:custGeom>
                  <a:avLst/>
                  <a:gdLst>
                    <a:gd name="connsiteX0" fmla="*/ 6 w 154733"/>
                    <a:gd name="connsiteY0" fmla="*/ 78323 h 150044"/>
                    <a:gd name="connsiteX1" fmla="*/ 79248 w 154733"/>
                    <a:gd name="connsiteY1" fmla="*/ 154283 h 150044"/>
                    <a:gd name="connsiteX2" fmla="*/ 154739 w 154733"/>
                    <a:gd name="connsiteY2" fmla="*/ 76916 h 150044"/>
                    <a:gd name="connsiteX3" fmla="*/ 77841 w 154733"/>
                    <a:gd name="connsiteY3" fmla="*/ 18 h 150044"/>
                    <a:gd name="connsiteX4" fmla="*/ 6 w 154733"/>
                    <a:gd name="connsiteY4" fmla="*/ 78323 h 150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4733" h="150044">
                      <a:moveTo>
                        <a:pt x="6" y="78323"/>
                      </a:moveTo>
                      <a:cubicBezTo>
                        <a:pt x="6" y="127556"/>
                        <a:pt x="38455" y="155690"/>
                        <a:pt x="79248" y="154283"/>
                      </a:cubicBezTo>
                      <a:cubicBezTo>
                        <a:pt x="123324" y="152876"/>
                        <a:pt x="155208" y="120992"/>
                        <a:pt x="154739" y="76916"/>
                      </a:cubicBezTo>
                      <a:cubicBezTo>
                        <a:pt x="155208" y="34716"/>
                        <a:pt x="123324" y="-920"/>
                        <a:pt x="77841" y="18"/>
                      </a:cubicBezTo>
                      <a:cubicBezTo>
                        <a:pt x="27670" y="956"/>
                        <a:pt x="-463" y="34247"/>
                        <a:pt x="6" y="78323"/>
                      </a:cubicBezTo>
                      <a:close/>
                    </a:path>
                  </a:pathLst>
                </a:custGeom>
                <a:grpFill/>
                <a:ln w="46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5" name="Freeform: Shape 5">
                  <a:extLst>
                    <a:ext uri="{FF2B5EF4-FFF2-40B4-BE49-F238E27FC236}">
                      <a16:creationId xmlns:a16="http://schemas.microsoft.com/office/drawing/2014/main" xmlns="" id="{8D1ED557-AA4D-4267-B864-0D6273DF336E}"/>
                    </a:ext>
                  </a:extLst>
                </p:cNvPr>
                <p:cNvSpPr/>
                <p:nvPr/>
              </p:nvSpPr>
              <p:spPr>
                <a:xfrm>
                  <a:off x="7001696" y="3720806"/>
                  <a:ext cx="154734" cy="154734"/>
                </a:xfrm>
                <a:custGeom>
                  <a:avLst/>
                  <a:gdLst>
                    <a:gd name="connsiteX0" fmla="*/ 77854 w 154733"/>
                    <a:gd name="connsiteY0" fmla="*/ 39 h 154733"/>
                    <a:gd name="connsiteX1" fmla="*/ 18 w 154733"/>
                    <a:gd name="connsiteY1" fmla="*/ 77406 h 154733"/>
                    <a:gd name="connsiteX2" fmla="*/ 76916 w 154733"/>
                    <a:gd name="connsiteY2" fmla="*/ 154773 h 154733"/>
                    <a:gd name="connsiteX3" fmla="*/ 155221 w 154733"/>
                    <a:gd name="connsiteY3" fmla="*/ 78344 h 154733"/>
                    <a:gd name="connsiteX4" fmla="*/ 77854 w 154733"/>
                    <a:gd name="connsiteY4" fmla="*/ 39 h 154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4733" h="154733">
                      <a:moveTo>
                        <a:pt x="77854" y="39"/>
                      </a:moveTo>
                      <a:cubicBezTo>
                        <a:pt x="36592" y="-1368"/>
                        <a:pt x="487" y="35674"/>
                        <a:pt x="18" y="77406"/>
                      </a:cubicBezTo>
                      <a:cubicBezTo>
                        <a:pt x="-920" y="119137"/>
                        <a:pt x="34716" y="154303"/>
                        <a:pt x="76916" y="154773"/>
                      </a:cubicBezTo>
                      <a:cubicBezTo>
                        <a:pt x="122398" y="155241"/>
                        <a:pt x="155221" y="123357"/>
                        <a:pt x="155221" y="78344"/>
                      </a:cubicBezTo>
                      <a:cubicBezTo>
                        <a:pt x="157096" y="37550"/>
                        <a:pt x="125681" y="1445"/>
                        <a:pt x="77854" y="39"/>
                      </a:cubicBezTo>
                      <a:close/>
                    </a:path>
                  </a:pathLst>
                </a:custGeom>
                <a:grpFill/>
                <a:ln w="46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8" name="Rectangle 6">
            <a:extLst>
              <a:ext uri="{FF2B5EF4-FFF2-40B4-BE49-F238E27FC236}">
                <a16:creationId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963545" y="836712"/>
            <a:ext cx="7128791" cy="766693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מה ניתן ללמוד מהסקר?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9" name="Chevron 2">
            <a:extLst>
              <a:ext uri="{FF2B5EF4-FFF2-40B4-BE49-F238E27FC236}">
                <a16:creationId xmlns:a16="http://schemas.microsoft.com/office/drawing/2014/main" xmlns="" id="{216819F3-6669-4430-9ABA-E1D25D09080E}"/>
              </a:ext>
            </a:extLst>
          </p:cNvPr>
          <p:cNvSpPr/>
          <p:nvPr/>
        </p:nvSpPr>
        <p:spPr>
          <a:xfrm rot="5400000">
            <a:off x="8170348" y="1971918"/>
            <a:ext cx="324986" cy="320884"/>
          </a:xfrm>
          <a:custGeom>
            <a:avLst/>
            <a:gdLst/>
            <a:ahLst/>
            <a:cxnLst/>
            <a:rect l="l" t="t" r="r" b="b"/>
            <a:pathLst>
              <a:path w="3830741" h="3782395">
                <a:moveTo>
                  <a:pt x="272737" y="3782395"/>
                </a:moveTo>
                <a:lnTo>
                  <a:pt x="272737" y="1129329"/>
                </a:lnTo>
                <a:cubicBezTo>
                  <a:pt x="368718" y="1192933"/>
                  <a:pt x="457831" y="1251924"/>
                  <a:pt x="541946" y="1307175"/>
                </a:cubicBezTo>
                <a:lnTo>
                  <a:pt x="541946" y="3513186"/>
                </a:lnTo>
                <a:lnTo>
                  <a:pt x="3561532" y="3513186"/>
                </a:lnTo>
                <a:lnTo>
                  <a:pt x="3561532" y="1985872"/>
                </a:lnTo>
                <a:lnTo>
                  <a:pt x="3590324" y="1967561"/>
                </a:lnTo>
                <a:cubicBezTo>
                  <a:pt x="3580733" y="1962993"/>
                  <a:pt x="3571122" y="1958413"/>
                  <a:pt x="3561532" y="1953733"/>
                </a:cubicBezTo>
                <a:lnTo>
                  <a:pt x="3561532" y="522839"/>
                </a:lnTo>
                <a:lnTo>
                  <a:pt x="881682" y="522839"/>
                </a:lnTo>
                <a:cubicBezTo>
                  <a:pt x="739027" y="434224"/>
                  <a:pt x="600115" y="344664"/>
                  <a:pt x="466828" y="253630"/>
                </a:cubicBezTo>
                <a:lnTo>
                  <a:pt x="3830741" y="253630"/>
                </a:lnTo>
                <a:lnTo>
                  <a:pt x="3830741" y="3782395"/>
                </a:lnTo>
                <a:close/>
                <a:moveTo>
                  <a:pt x="0" y="0"/>
                </a:moveTo>
                <a:cubicBezTo>
                  <a:pt x="678168" y="716943"/>
                  <a:pt x="2221880" y="1454406"/>
                  <a:pt x="3416058" y="1983649"/>
                </a:cubicBezTo>
                <a:cubicBezTo>
                  <a:pt x="2906515" y="2315100"/>
                  <a:pt x="1976707" y="2643252"/>
                  <a:pt x="1914290" y="3355250"/>
                </a:cubicBezTo>
                <a:lnTo>
                  <a:pt x="1318205" y="3154450"/>
                </a:lnTo>
                <a:cubicBezTo>
                  <a:pt x="1531531" y="2503259"/>
                  <a:pt x="1765419" y="2324696"/>
                  <a:pt x="2221606" y="1999551"/>
                </a:cubicBezTo>
                <a:cubicBezTo>
                  <a:pt x="1369032" y="1616387"/>
                  <a:pt x="1025337" y="1447905"/>
                  <a:pt x="21688" y="786442"/>
                </a:cubicBezTo>
                <a:cubicBezTo>
                  <a:pt x="14534" y="524743"/>
                  <a:pt x="14718" y="351758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0" name="Chevron 2">
            <a:extLst>
              <a:ext uri="{FF2B5EF4-FFF2-40B4-BE49-F238E27FC236}">
                <a16:creationId xmlns:a16="http://schemas.microsoft.com/office/drawing/2014/main" xmlns="" id="{A5FF5004-CA0A-4C49-94FE-0D3DFA82514C}"/>
              </a:ext>
            </a:extLst>
          </p:cNvPr>
          <p:cNvSpPr/>
          <p:nvPr/>
        </p:nvSpPr>
        <p:spPr>
          <a:xfrm rot="5400000">
            <a:off x="8184487" y="2611308"/>
            <a:ext cx="296708" cy="320884"/>
          </a:xfrm>
          <a:custGeom>
            <a:avLst/>
            <a:gdLst/>
            <a:ahLst/>
            <a:cxnLst/>
            <a:rect l="l" t="t" r="r" b="b"/>
            <a:pathLst>
              <a:path w="3830741" h="3782395">
                <a:moveTo>
                  <a:pt x="272737" y="3782395"/>
                </a:moveTo>
                <a:lnTo>
                  <a:pt x="272737" y="1129329"/>
                </a:lnTo>
                <a:cubicBezTo>
                  <a:pt x="368718" y="1192933"/>
                  <a:pt x="457831" y="1251924"/>
                  <a:pt x="541946" y="1307175"/>
                </a:cubicBezTo>
                <a:lnTo>
                  <a:pt x="541946" y="3513186"/>
                </a:lnTo>
                <a:lnTo>
                  <a:pt x="3561532" y="3513186"/>
                </a:lnTo>
                <a:lnTo>
                  <a:pt x="3561532" y="1985872"/>
                </a:lnTo>
                <a:lnTo>
                  <a:pt x="3590324" y="1967561"/>
                </a:lnTo>
                <a:cubicBezTo>
                  <a:pt x="3580733" y="1962993"/>
                  <a:pt x="3571122" y="1958413"/>
                  <a:pt x="3561532" y="1953733"/>
                </a:cubicBezTo>
                <a:lnTo>
                  <a:pt x="3561532" y="522839"/>
                </a:lnTo>
                <a:lnTo>
                  <a:pt x="881682" y="522839"/>
                </a:lnTo>
                <a:cubicBezTo>
                  <a:pt x="739027" y="434224"/>
                  <a:pt x="600115" y="344664"/>
                  <a:pt x="466828" y="253630"/>
                </a:cubicBezTo>
                <a:lnTo>
                  <a:pt x="3830741" y="253630"/>
                </a:lnTo>
                <a:lnTo>
                  <a:pt x="3830741" y="3782395"/>
                </a:lnTo>
                <a:close/>
                <a:moveTo>
                  <a:pt x="0" y="0"/>
                </a:moveTo>
                <a:cubicBezTo>
                  <a:pt x="678168" y="716943"/>
                  <a:pt x="2221880" y="1454406"/>
                  <a:pt x="3416058" y="1983649"/>
                </a:cubicBezTo>
                <a:cubicBezTo>
                  <a:pt x="2906515" y="2315100"/>
                  <a:pt x="1976707" y="2643252"/>
                  <a:pt x="1914290" y="3355250"/>
                </a:cubicBezTo>
                <a:lnTo>
                  <a:pt x="1318205" y="3154450"/>
                </a:lnTo>
                <a:cubicBezTo>
                  <a:pt x="1531531" y="2503259"/>
                  <a:pt x="1765419" y="2324696"/>
                  <a:pt x="2221606" y="1999551"/>
                </a:cubicBezTo>
                <a:cubicBezTo>
                  <a:pt x="1369032" y="1616387"/>
                  <a:pt x="1025337" y="1447905"/>
                  <a:pt x="21688" y="786442"/>
                </a:cubicBezTo>
                <a:cubicBezTo>
                  <a:pt x="14534" y="524743"/>
                  <a:pt x="14718" y="3517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Chevron 2">
            <a:extLst>
              <a:ext uri="{FF2B5EF4-FFF2-40B4-BE49-F238E27FC236}">
                <a16:creationId xmlns:a16="http://schemas.microsoft.com/office/drawing/2014/main" xmlns="" id="{36CF766C-8089-410E-9AA1-A2D23E911ABE}"/>
              </a:ext>
            </a:extLst>
          </p:cNvPr>
          <p:cNvSpPr/>
          <p:nvPr/>
        </p:nvSpPr>
        <p:spPr>
          <a:xfrm rot="5400000">
            <a:off x="8170348" y="3622010"/>
            <a:ext cx="324986" cy="320884"/>
          </a:xfrm>
          <a:custGeom>
            <a:avLst/>
            <a:gdLst/>
            <a:ahLst/>
            <a:cxnLst/>
            <a:rect l="l" t="t" r="r" b="b"/>
            <a:pathLst>
              <a:path w="3830741" h="3782395">
                <a:moveTo>
                  <a:pt x="272737" y="3782395"/>
                </a:moveTo>
                <a:lnTo>
                  <a:pt x="272737" y="1129329"/>
                </a:lnTo>
                <a:cubicBezTo>
                  <a:pt x="368718" y="1192933"/>
                  <a:pt x="457831" y="1251924"/>
                  <a:pt x="541946" y="1307175"/>
                </a:cubicBezTo>
                <a:lnTo>
                  <a:pt x="541946" y="3513186"/>
                </a:lnTo>
                <a:lnTo>
                  <a:pt x="3561532" y="3513186"/>
                </a:lnTo>
                <a:lnTo>
                  <a:pt x="3561532" y="1985872"/>
                </a:lnTo>
                <a:lnTo>
                  <a:pt x="3590324" y="1967561"/>
                </a:lnTo>
                <a:cubicBezTo>
                  <a:pt x="3580733" y="1962993"/>
                  <a:pt x="3571122" y="1958413"/>
                  <a:pt x="3561532" y="1953733"/>
                </a:cubicBezTo>
                <a:lnTo>
                  <a:pt x="3561532" y="522839"/>
                </a:lnTo>
                <a:lnTo>
                  <a:pt x="881682" y="522839"/>
                </a:lnTo>
                <a:cubicBezTo>
                  <a:pt x="739027" y="434224"/>
                  <a:pt x="600115" y="344664"/>
                  <a:pt x="466828" y="253630"/>
                </a:cubicBezTo>
                <a:lnTo>
                  <a:pt x="3830741" y="253630"/>
                </a:lnTo>
                <a:lnTo>
                  <a:pt x="3830741" y="3782395"/>
                </a:lnTo>
                <a:close/>
                <a:moveTo>
                  <a:pt x="0" y="0"/>
                </a:moveTo>
                <a:cubicBezTo>
                  <a:pt x="678168" y="716943"/>
                  <a:pt x="2221880" y="1454406"/>
                  <a:pt x="3416058" y="1983649"/>
                </a:cubicBezTo>
                <a:cubicBezTo>
                  <a:pt x="2906515" y="2315100"/>
                  <a:pt x="1976707" y="2643252"/>
                  <a:pt x="1914290" y="3355250"/>
                </a:cubicBezTo>
                <a:lnTo>
                  <a:pt x="1318205" y="3154450"/>
                </a:lnTo>
                <a:cubicBezTo>
                  <a:pt x="1531531" y="2503259"/>
                  <a:pt x="1765419" y="2324696"/>
                  <a:pt x="2221606" y="1999551"/>
                </a:cubicBezTo>
                <a:cubicBezTo>
                  <a:pt x="1369032" y="1616387"/>
                  <a:pt x="1025337" y="1447905"/>
                  <a:pt x="21688" y="786442"/>
                </a:cubicBezTo>
                <a:cubicBezTo>
                  <a:pt x="14534" y="524743"/>
                  <a:pt x="14718" y="351758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2" name="Chevron 2">
            <a:extLst>
              <a:ext uri="{FF2B5EF4-FFF2-40B4-BE49-F238E27FC236}">
                <a16:creationId xmlns:a16="http://schemas.microsoft.com/office/drawing/2014/main" xmlns="" id="{49F39D3D-32B8-4965-A452-EC3C62EDA334}"/>
              </a:ext>
            </a:extLst>
          </p:cNvPr>
          <p:cNvSpPr/>
          <p:nvPr/>
        </p:nvSpPr>
        <p:spPr>
          <a:xfrm rot="5400000">
            <a:off x="8185907" y="4747840"/>
            <a:ext cx="324986" cy="320884"/>
          </a:xfrm>
          <a:custGeom>
            <a:avLst/>
            <a:gdLst/>
            <a:ahLst/>
            <a:cxnLst/>
            <a:rect l="l" t="t" r="r" b="b"/>
            <a:pathLst>
              <a:path w="3830741" h="3782395">
                <a:moveTo>
                  <a:pt x="272737" y="3782395"/>
                </a:moveTo>
                <a:lnTo>
                  <a:pt x="272737" y="1129329"/>
                </a:lnTo>
                <a:cubicBezTo>
                  <a:pt x="368718" y="1192933"/>
                  <a:pt x="457831" y="1251924"/>
                  <a:pt x="541946" y="1307175"/>
                </a:cubicBezTo>
                <a:lnTo>
                  <a:pt x="541946" y="3513186"/>
                </a:lnTo>
                <a:lnTo>
                  <a:pt x="3561532" y="3513186"/>
                </a:lnTo>
                <a:lnTo>
                  <a:pt x="3561532" y="1985872"/>
                </a:lnTo>
                <a:lnTo>
                  <a:pt x="3590324" y="1967561"/>
                </a:lnTo>
                <a:cubicBezTo>
                  <a:pt x="3580733" y="1962993"/>
                  <a:pt x="3571122" y="1958413"/>
                  <a:pt x="3561532" y="1953733"/>
                </a:cubicBezTo>
                <a:lnTo>
                  <a:pt x="3561532" y="522839"/>
                </a:lnTo>
                <a:lnTo>
                  <a:pt x="881682" y="522839"/>
                </a:lnTo>
                <a:cubicBezTo>
                  <a:pt x="739027" y="434224"/>
                  <a:pt x="600115" y="344664"/>
                  <a:pt x="466828" y="253630"/>
                </a:cubicBezTo>
                <a:lnTo>
                  <a:pt x="3830741" y="253630"/>
                </a:lnTo>
                <a:lnTo>
                  <a:pt x="3830741" y="3782395"/>
                </a:lnTo>
                <a:close/>
                <a:moveTo>
                  <a:pt x="0" y="0"/>
                </a:moveTo>
                <a:cubicBezTo>
                  <a:pt x="678168" y="716943"/>
                  <a:pt x="2221880" y="1454406"/>
                  <a:pt x="3416058" y="1983649"/>
                </a:cubicBezTo>
                <a:cubicBezTo>
                  <a:pt x="2906515" y="2315100"/>
                  <a:pt x="1976707" y="2643252"/>
                  <a:pt x="1914290" y="3355250"/>
                </a:cubicBezTo>
                <a:lnTo>
                  <a:pt x="1318205" y="3154450"/>
                </a:lnTo>
                <a:cubicBezTo>
                  <a:pt x="1531531" y="2503259"/>
                  <a:pt x="1765419" y="2324696"/>
                  <a:pt x="2221606" y="1999551"/>
                </a:cubicBezTo>
                <a:cubicBezTo>
                  <a:pt x="1369032" y="1616387"/>
                  <a:pt x="1025337" y="1447905"/>
                  <a:pt x="21688" y="786442"/>
                </a:cubicBezTo>
                <a:cubicBezTo>
                  <a:pt x="14534" y="524743"/>
                  <a:pt x="14718" y="351758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grpSp>
        <p:nvGrpSpPr>
          <p:cNvPr id="63" name="Group 72">
            <a:extLst>
              <a:ext uri="{FF2B5EF4-FFF2-40B4-BE49-F238E27FC236}">
                <a16:creationId xmlns:a16="http://schemas.microsoft.com/office/drawing/2014/main" xmlns="" id="{19962CC8-263A-48CE-A078-B5188D3FBE82}"/>
              </a:ext>
            </a:extLst>
          </p:cNvPr>
          <p:cNvGrpSpPr/>
          <p:nvPr/>
        </p:nvGrpSpPr>
        <p:grpSpPr>
          <a:xfrm>
            <a:off x="2388182" y="1787338"/>
            <a:ext cx="5583548" cy="631288"/>
            <a:chOff x="1985513" y="4307149"/>
            <a:chExt cx="2380861" cy="631288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4AB9083-E530-467E-94AA-D209C13E40E4}"/>
                </a:ext>
              </a:extLst>
            </p:cNvPr>
            <p:cNvSpPr txBox="1"/>
            <p:nvPr/>
          </p:nvSpPr>
          <p:spPr>
            <a:xfrm>
              <a:off x="2004348" y="4569105"/>
              <a:ext cx="23466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במרכולית מבקרים יותר פעמים בשבוע מאשר בכלבו</a:t>
              </a:r>
              <a:endPara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4148D01F-2FFA-4B3E-A3CE-1D648A1B975B}"/>
                </a:ext>
              </a:extLst>
            </p:cNvPr>
            <p:cNvSpPr txBox="1"/>
            <p:nvPr/>
          </p:nvSpPr>
          <p:spPr>
            <a:xfrm>
              <a:off x="1985513" y="4307149"/>
              <a:ext cx="2380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b="1" dirty="0" smtClean="0">
                  <a:solidFill>
                    <a:schemeClr val="accent1"/>
                  </a:solidFill>
                  <a:ea typeface="FZShuTi" pitchFamily="2" charset="-122"/>
                  <a:cs typeface="Arial" pitchFamily="34" charset="0"/>
                </a:rPr>
                <a:t>רוב הציבור עושה שימוש תכוף בכלבו ובמרכולית</a:t>
              </a:r>
              <a:endParaRPr lang="ko-KR" altLang="en-US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75">
            <a:extLst>
              <a:ext uri="{FF2B5EF4-FFF2-40B4-BE49-F238E27FC236}">
                <a16:creationId xmlns:a16="http://schemas.microsoft.com/office/drawing/2014/main" xmlns="" id="{D32D2CCE-3399-4DB6-8E13-A84B2AC79F18}"/>
              </a:ext>
            </a:extLst>
          </p:cNvPr>
          <p:cNvGrpSpPr/>
          <p:nvPr/>
        </p:nvGrpSpPr>
        <p:grpSpPr>
          <a:xfrm>
            <a:off x="3131840" y="2492896"/>
            <a:ext cx="4863468" cy="846731"/>
            <a:chOff x="1985513" y="4307149"/>
            <a:chExt cx="2380861" cy="846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C9892BA3-060F-4A7A-BE90-D0FC7597FFAB}"/>
                </a:ext>
              </a:extLst>
            </p:cNvPr>
            <p:cNvSpPr txBox="1"/>
            <p:nvPr/>
          </p:nvSpPr>
          <p:spPr>
            <a:xfrm>
              <a:off x="2004348" y="4569105"/>
              <a:ext cx="23466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רוב האנשים קונים </a:t>
              </a:r>
              <a:r>
                <a:rPr lang="he-IL" altLang="ko-KR" sz="16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בסטופ</a:t>
              </a:r>
              <a:r>
                <a:rPr lang="he-IL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1-2 פעמים בשבוע ולא קונים במקום אחר (שאינו כלבו,מרכולית או סטופ)</a:t>
              </a: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4265D6E2-14C2-47E9-A021-ED676A239066}"/>
                </a:ext>
              </a:extLst>
            </p:cNvPr>
            <p:cNvSpPr txBox="1"/>
            <p:nvPr/>
          </p:nvSpPr>
          <p:spPr>
            <a:xfrm>
              <a:off x="1985513" y="4307149"/>
              <a:ext cx="2380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b="1" dirty="0" err="1" smtClean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הסטופ</a:t>
              </a:r>
              <a:r>
                <a:rPr lang="he-IL" altLang="ko-KR" b="1" dirty="0" smtClean="0">
                  <a:solidFill>
                    <a:schemeClr val="accent2"/>
                  </a:solidFill>
                  <a:ea typeface="FZShuTi" pitchFamily="2" charset="-122"/>
                  <a:cs typeface="Arial" pitchFamily="34" charset="0"/>
                </a:rPr>
                <a:t> מרקט משלים את הקניות השבועיות </a:t>
              </a:r>
              <a:endParaRPr lang="ko-KR" altLang="en-US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78">
            <a:extLst>
              <a:ext uri="{FF2B5EF4-FFF2-40B4-BE49-F238E27FC236}">
                <a16:creationId xmlns:a16="http://schemas.microsoft.com/office/drawing/2014/main" xmlns="" id="{2BAECD3F-B483-4D26-9896-45F0B873CB50}"/>
              </a:ext>
            </a:extLst>
          </p:cNvPr>
          <p:cNvGrpSpPr/>
          <p:nvPr/>
        </p:nvGrpSpPr>
        <p:grpSpPr>
          <a:xfrm>
            <a:off x="3023828" y="3573016"/>
            <a:ext cx="5079492" cy="1092953"/>
            <a:chOff x="1985513" y="4307149"/>
            <a:chExt cx="2380861" cy="1092953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CA157E98-3454-4FDC-8C47-EB2AEBC9D526}"/>
                </a:ext>
              </a:extLst>
            </p:cNvPr>
            <p:cNvSpPr txBox="1"/>
            <p:nvPr/>
          </p:nvSpPr>
          <p:spPr>
            <a:xfrm>
              <a:off x="2004348" y="4569105"/>
              <a:ext cx="23466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הגם שלחלק ניכר מהציבור יש אמצעי תחבורה, את רוב סל הקניות או את כולו רוכשים החברים ביגור. נראה כי לאופציה של צמצום לחנות של מוצרים בסיסיים בלבד אין תמיכה. </a:t>
              </a: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xmlns="" id="{34417B3B-48ED-43CE-87BD-C5979524FB6A}"/>
                </a:ext>
              </a:extLst>
            </p:cNvPr>
            <p:cNvSpPr txBox="1"/>
            <p:nvPr/>
          </p:nvSpPr>
          <p:spPr>
            <a:xfrm>
              <a:off x="1985513" y="4307149"/>
              <a:ext cx="23808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sz="1600" b="1" dirty="0" smtClean="0">
                  <a:solidFill>
                    <a:schemeClr val="accent3"/>
                  </a:solidFill>
                  <a:cs typeface="Arial" pitchFamily="34" charset="0"/>
                </a:rPr>
                <a:t>לכלבו ולמרכולית חשיבות רבה עבור האנשים ביגור</a:t>
              </a:r>
              <a:endParaRPr lang="ko-KR" altLang="en-US" sz="16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81">
            <a:extLst>
              <a:ext uri="{FF2B5EF4-FFF2-40B4-BE49-F238E27FC236}">
                <a16:creationId xmlns:a16="http://schemas.microsoft.com/office/drawing/2014/main" xmlns="" id="{05FA4C0C-416D-4E6D-8775-12250396E3C7}"/>
              </a:ext>
            </a:extLst>
          </p:cNvPr>
          <p:cNvGrpSpPr/>
          <p:nvPr/>
        </p:nvGrpSpPr>
        <p:grpSpPr>
          <a:xfrm>
            <a:off x="3351036" y="4725144"/>
            <a:ext cx="4719452" cy="1092953"/>
            <a:chOff x="1985513" y="4307149"/>
            <a:chExt cx="2380861" cy="1092953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7E8896CB-FD47-4673-8A79-3D3F514E4FD7}"/>
                </a:ext>
              </a:extLst>
            </p:cNvPr>
            <p:cNvSpPr txBox="1"/>
            <p:nvPr/>
          </p:nvSpPr>
          <p:spPr>
            <a:xfrm>
              <a:off x="2004348" y="4569105"/>
              <a:ext cx="23466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גם אם כרוך בעלית מחירים קטנה. עם זאת, לגבי גודל ההשקעה באיחוד- לא נראה רוב מוחלט התומך בחלופה של ההשקעה הגדולה ביותר.</a:t>
              </a: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9300F54A-21E5-4AA1-B986-6882D3152F57}"/>
                </a:ext>
              </a:extLst>
            </p:cNvPr>
            <p:cNvSpPr txBox="1"/>
            <p:nvPr/>
          </p:nvSpPr>
          <p:spPr>
            <a:xfrm>
              <a:off x="1985513" y="4307149"/>
              <a:ext cx="23808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altLang="ko-KR" sz="1600" b="1" dirty="0" smtClean="0">
                  <a:solidFill>
                    <a:schemeClr val="accent4"/>
                  </a:solidFill>
                  <a:ea typeface="FZShuTi" pitchFamily="2" charset="-122"/>
                  <a:cs typeface="Arial" pitchFamily="34" charset="0"/>
                </a:rPr>
                <a:t>מרבית הציבור תומך באיחוד </a:t>
              </a:r>
              <a:r>
                <a:rPr lang="he-IL" altLang="ko-KR" sz="1600" b="1" dirty="0" err="1" smtClean="0">
                  <a:solidFill>
                    <a:schemeClr val="accent4"/>
                  </a:solidFill>
                  <a:ea typeface="FZShuTi" pitchFamily="2" charset="-122"/>
                  <a:cs typeface="Arial" pitchFamily="34" charset="0"/>
                </a:rPr>
                <a:t>הכלבו</a:t>
              </a:r>
              <a:r>
                <a:rPr lang="he-IL" altLang="ko-KR" sz="1600" b="1" dirty="0" smtClean="0">
                  <a:solidFill>
                    <a:schemeClr val="accent4"/>
                  </a:solidFill>
                  <a:ea typeface="FZShuTi" pitchFamily="2" charset="-122"/>
                  <a:cs typeface="Arial" pitchFamily="34" charset="0"/>
                </a:rPr>
                <a:t> והמרכולית</a:t>
              </a:r>
              <a:endParaRPr lang="ko-KR" altLang="en-US" sz="16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1604" y="5827205"/>
            <a:ext cx="816677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* בעת עריכת הסקר סברנו כי יתכן ויהיה צורך בהעלאת מחירים להחזר השקעה, כיום אנו סבורים כי החיסכון התפעולי יביא להחזר ההשקעה ואין שום צורך בהעלאת מחירים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fontAlgn="b"/>
            <a:r>
              <a:rPr lang="he-IL" b="1" dirty="0" smtClean="0">
                <a:solidFill>
                  <a:srgbClr val="FFFFFF"/>
                </a:solidFill>
                <a:latin typeface="Arial"/>
                <a:cs typeface="+mn-cs"/>
              </a:rPr>
              <a:t>11,055              32,121  עלות שכר           500,000            600,000         1,100,000  פריטים פעילים      </a:t>
            </a:r>
            <a:endParaRPr lang="he-IL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427623"/>
              </p:ext>
            </p:extLst>
          </p:nvPr>
        </p:nvGraphicFramePr>
        <p:xfrm>
          <a:off x="179512" y="1628800"/>
          <a:ext cx="8471296" cy="4661435"/>
        </p:xfrm>
        <a:graphic>
          <a:graphicData uri="http://schemas.openxmlformats.org/drawingml/2006/table">
            <a:tbl>
              <a:tblPr rtl="1"/>
              <a:tblGrid>
                <a:gridCol w="1727796"/>
                <a:gridCol w="1056234"/>
                <a:gridCol w="996214"/>
                <a:gridCol w="958710"/>
                <a:gridCol w="1096734"/>
                <a:gridCol w="1375048"/>
                <a:gridCol w="1260560"/>
              </a:tblGrid>
              <a:tr h="3600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סעיף</a:t>
                      </a:r>
                      <a:r>
                        <a:rPr lang="he-IL" sz="2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כלבו </a:t>
                      </a: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מרכולית </a:t>
                      </a: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סה"כ </a:t>
                      </a: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5790">
                <a:tc rowSpan="2"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רווח הפעלה </a:t>
                      </a:r>
                      <a:r>
                        <a:rPr lang="he-IL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2019 </a:t>
                      </a:r>
                      <a:endParaRPr lang="he-IL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2019</a:t>
                      </a:r>
                      <a:endParaRPr lang="he-IL" sz="1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2020</a:t>
                      </a:r>
                      <a:endParaRPr lang="he-IL" sz="1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2019</a:t>
                      </a:r>
                      <a:endParaRPr lang="he-IL" sz="1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2020</a:t>
                      </a:r>
                      <a:endParaRPr lang="he-IL" sz="1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2019</a:t>
                      </a:r>
                      <a:endParaRPr lang="he-IL" sz="1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2020</a:t>
                      </a:r>
                      <a:endParaRPr lang="he-IL" sz="1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25790">
                <a:tc vMerge="1">
                  <a:txBody>
                    <a:bodyPr/>
                    <a:lstStyle/>
                    <a:p>
                      <a:pPr algn="r" rtl="1" fontAlgn="b"/>
                      <a:endParaRPr lang="he-IL" sz="16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500" b="0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7,290</a:t>
                      </a: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65,295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103,000-</a:t>
                      </a:r>
                      <a:r>
                        <a:rPr lang="he-IL" sz="1500" b="0" i="0" u="none" strike="noStrike" dirty="0" smtClean="0">
                          <a:solidFill>
                            <a:srgbClr val="9C0006"/>
                          </a:solidFill>
                          <a:latin typeface="Arial"/>
                        </a:rPr>
                        <a:t> </a:t>
                      </a:r>
                      <a:endParaRPr lang="he-IL" sz="1500" b="0" i="0" u="none" strike="noStrike" dirty="0">
                        <a:solidFill>
                          <a:srgbClr val="9C0006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171,840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96,705-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237,135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7872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מחזור מכירות </a:t>
                      </a: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5,428,339 </a:t>
                      </a:r>
                      <a:r>
                        <a:rPr lang="he-IL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6,157,822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7,739,695 </a:t>
                      </a:r>
                      <a:endParaRPr lang="en-US" sz="15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8,821,495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13,168,034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14,979,317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94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עלות שכר </a:t>
                      </a: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478,873 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526,035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664,115 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731,373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1,142,988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1,257,408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506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</a:t>
                      </a:r>
                      <a:r>
                        <a:rPr lang="he-IL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משרות</a:t>
                      </a:r>
                      <a:endParaRPr lang="he-IL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4.7</a:t>
                      </a: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5.5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11.7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13.5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94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פריטים פעילים </a:t>
                      </a:r>
                      <a:r>
                        <a:rPr lang="he-IL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(שנתי)</a:t>
                      </a:r>
                      <a:endParaRPr lang="he-IL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10,313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9,093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4,214 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5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3,954</a:t>
                      </a:r>
                      <a:endParaRPr lang="he-IL" sz="15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14,527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13,047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94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בדק ואחזקה</a:t>
                      </a:r>
                      <a:endParaRPr lang="he-IL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12,651 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10,978</a:t>
                      </a:r>
                      <a:endParaRPr lang="he-IL" sz="1500" b="0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30,064 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40,344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42,715‬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51,322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94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הוצאות חשמל</a:t>
                      </a:r>
                      <a:endParaRPr lang="he-IL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35,759 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34,566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101,638 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5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81,217</a:t>
                      </a:r>
                      <a:endParaRPr lang="he-I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137,397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1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115,783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000" marR="7200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157180" y="834272"/>
            <a:ext cx="8519275" cy="707886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he-IL" sz="4000" b="1" dirty="0" smtClean="0">
                <a:solidFill>
                  <a:schemeClr val="bg1"/>
                </a:solidFill>
              </a:rPr>
              <a:t>נתונים כלכליים- 2019,2020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3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קבוצה 56"/>
          <p:cNvGrpSpPr/>
          <p:nvPr/>
        </p:nvGrpSpPr>
        <p:grpSpPr>
          <a:xfrm>
            <a:off x="539552" y="2636912"/>
            <a:ext cx="3178079" cy="3175381"/>
            <a:chOff x="539552" y="2636912"/>
            <a:chExt cx="3178079" cy="3175381"/>
          </a:xfrm>
        </p:grpSpPr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xmlns="" id="{9CCE56F0-139C-4835-8710-12CBF752F1A0}"/>
                </a:ext>
              </a:extLst>
            </p:cNvPr>
            <p:cNvGrpSpPr/>
            <p:nvPr/>
          </p:nvGrpSpPr>
          <p:grpSpPr>
            <a:xfrm>
              <a:off x="971600" y="2852936"/>
              <a:ext cx="758913" cy="1077346"/>
              <a:chOff x="3805328" y="4061908"/>
              <a:chExt cx="310118" cy="440241"/>
            </a:xfrm>
          </p:grpSpPr>
          <p:sp>
            <p:nvSpPr>
              <p:cNvPr id="5" name="Freeform: Shape 7">
                <a:extLst>
                  <a:ext uri="{FF2B5EF4-FFF2-40B4-BE49-F238E27FC236}">
                    <a16:creationId xmlns:a16="http://schemas.microsoft.com/office/drawing/2014/main" xmlns="" id="{194CDE4B-EB01-43E8-98BD-E5C585A00794}"/>
                  </a:ext>
                </a:extLst>
              </p:cNvPr>
              <p:cNvSpPr/>
              <p:nvPr/>
            </p:nvSpPr>
            <p:spPr>
              <a:xfrm>
                <a:off x="3805328" y="4199702"/>
                <a:ext cx="308525" cy="301890"/>
              </a:xfrm>
              <a:custGeom>
                <a:avLst/>
                <a:gdLst>
                  <a:gd name="connsiteX0" fmla="*/ 309455 w 308524"/>
                  <a:gd name="connsiteY0" fmla="*/ 104725 h 301889"/>
                  <a:gd name="connsiteX1" fmla="*/ 242110 w 308524"/>
                  <a:gd name="connsiteY1" fmla="*/ 20793 h 301889"/>
                  <a:gd name="connsiteX2" fmla="*/ 236138 w 308524"/>
                  <a:gd name="connsiteY2" fmla="*/ 16812 h 301889"/>
                  <a:gd name="connsiteX3" fmla="*/ 170784 w 308524"/>
                  <a:gd name="connsiteY3" fmla="*/ 2215 h 301889"/>
                  <a:gd name="connsiteX4" fmla="*/ 143913 w 308524"/>
                  <a:gd name="connsiteY4" fmla="*/ 225 h 301889"/>
                  <a:gd name="connsiteX5" fmla="*/ 74246 w 308524"/>
                  <a:gd name="connsiteY5" fmla="*/ 11504 h 301889"/>
                  <a:gd name="connsiteX6" fmla="*/ 14863 w 308524"/>
                  <a:gd name="connsiteY6" fmla="*/ 58612 h 301889"/>
                  <a:gd name="connsiteX7" fmla="*/ 598 w 308524"/>
                  <a:gd name="connsiteY7" fmla="*/ 111028 h 301889"/>
                  <a:gd name="connsiteX8" fmla="*/ 25811 w 308524"/>
                  <a:gd name="connsiteY8" fmla="*/ 228467 h 301889"/>
                  <a:gd name="connsiteX9" fmla="*/ 74577 w 308524"/>
                  <a:gd name="connsiteY9" fmla="*/ 280551 h 301889"/>
                  <a:gd name="connsiteX10" fmla="*/ 137609 w 308524"/>
                  <a:gd name="connsiteY10" fmla="*/ 303774 h 301889"/>
                  <a:gd name="connsiteX11" fmla="*/ 166803 w 308524"/>
                  <a:gd name="connsiteY11" fmla="*/ 303774 h 301889"/>
                  <a:gd name="connsiteX12" fmla="*/ 167135 w 308524"/>
                  <a:gd name="connsiteY12" fmla="*/ 303442 h 301889"/>
                  <a:gd name="connsiteX13" fmla="*/ 166803 w 308524"/>
                  <a:gd name="connsiteY13" fmla="*/ 303774 h 301889"/>
                  <a:gd name="connsiteX14" fmla="*/ 172443 w 308524"/>
                  <a:gd name="connsiteY14" fmla="*/ 303774 h 301889"/>
                  <a:gd name="connsiteX15" fmla="*/ 232157 w 308524"/>
                  <a:gd name="connsiteY15" fmla="*/ 284201 h 301889"/>
                  <a:gd name="connsiteX16" fmla="*/ 300166 w 308524"/>
                  <a:gd name="connsiteY16" fmla="*/ 199937 h 301889"/>
                  <a:gd name="connsiteX17" fmla="*/ 310781 w 308524"/>
                  <a:gd name="connsiteY17" fmla="*/ 150506 h 301889"/>
                  <a:gd name="connsiteX18" fmla="*/ 309455 w 308524"/>
                  <a:gd name="connsiteY18" fmla="*/ 104725 h 301889"/>
                  <a:gd name="connsiteX19" fmla="*/ 168462 w 308524"/>
                  <a:gd name="connsiteY19" fmla="*/ 301783 h 301889"/>
                  <a:gd name="connsiteX20" fmla="*/ 168462 w 308524"/>
                  <a:gd name="connsiteY20" fmla="*/ 301783 h 301889"/>
                  <a:gd name="connsiteX21" fmla="*/ 168462 w 308524"/>
                  <a:gd name="connsiteY21" fmla="*/ 301783 h 30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8524" h="301889">
                    <a:moveTo>
                      <a:pt x="309455" y="104725"/>
                    </a:moveTo>
                    <a:cubicBezTo>
                      <a:pt x="301493" y="64916"/>
                      <a:pt x="278270" y="37712"/>
                      <a:pt x="242110" y="20793"/>
                    </a:cubicBezTo>
                    <a:cubicBezTo>
                      <a:pt x="240783" y="18803"/>
                      <a:pt x="238461" y="17476"/>
                      <a:pt x="236138" y="16812"/>
                    </a:cubicBezTo>
                    <a:cubicBezTo>
                      <a:pt x="215238" y="7855"/>
                      <a:pt x="193675" y="1552"/>
                      <a:pt x="170784" y="2215"/>
                    </a:cubicBezTo>
                    <a:cubicBezTo>
                      <a:pt x="161827" y="3874"/>
                      <a:pt x="148225" y="225"/>
                      <a:pt x="143913" y="225"/>
                    </a:cubicBezTo>
                    <a:cubicBezTo>
                      <a:pt x="120027" y="-1102"/>
                      <a:pt x="96805" y="3542"/>
                      <a:pt x="74246" y="11504"/>
                    </a:cubicBezTo>
                    <a:cubicBezTo>
                      <a:pt x="49033" y="20462"/>
                      <a:pt x="29460" y="36385"/>
                      <a:pt x="14863" y="58612"/>
                    </a:cubicBezTo>
                    <a:cubicBezTo>
                      <a:pt x="4247" y="74536"/>
                      <a:pt x="1593" y="92451"/>
                      <a:pt x="598" y="111028"/>
                    </a:cubicBezTo>
                    <a:cubicBezTo>
                      <a:pt x="-1724" y="152497"/>
                      <a:pt x="1925" y="192638"/>
                      <a:pt x="25811" y="228467"/>
                    </a:cubicBezTo>
                    <a:cubicBezTo>
                      <a:pt x="39412" y="248704"/>
                      <a:pt x="54673" y="266286"/>
                      <a:pt x="74577" y="280551"/>
                    </a:cubicBezTo>
                    <a:cubicBezTo>
                      <a:pt x="93819" y="293821"/>
                      <a:pt x="114387" y="302447"/>
                      <a:pt x="137609" y="303774"/>
                    </a:cubicBezTo>
                    <a:cubicBezTo>
                      <a:pt x="147230" y="303774"/>
                      <a:pt x="157183" y="303774"/>
                      <a:pt x="166803" y="303774"/>
                    </a:cubicBezTo>
                    <a:cubicBezTo>
                      <a:pt x="166803" y="303774"/>
                      <a:pt x="166803" y="303442"/>
                      <a:pt x="167135" y="303442"/>
                    </a:cubicBezTo>
                    <a:cubicBezTo>
                      <a:pt x="167135" y="303442"/>
                      <a:pt x="167135" y="303774"/>
                      <a:pt x="166803" y="303774"/>
                    </a:cubicBezTo>
                    <a:cubicBezTo>
                      <a:pt x="168794" y="303774"/>
                      <a:pt x="170452" y="303774"/>
                      <a:pt x="172443" y="303774"/>
                    </a:cubicBezTo>
                    <a:cubicBezTo>
                      <a:pt x="194006" y="302115"/>
                      <a:pt x="214243" y="296807"/>
                      <a:pt x="232157" y="284201"/>
                    </a:cubicBezTo>
                    <a:cubicBezTo>
                      <a:pt x="262678" y="262637"/>
                      <a:pt x="284905" y="234107"/>
                      <a:pt x="300166" y="199937"/>
                    </a:cubicBezTo>
                    <a:cubicBezTo>
                      <a:pt x="307132" y="184013"/>
                      <a:pt x="307796" y="167094"/>
                      <a:pt x="310781" y="150506"/>
                    </a:cubicBezTo>
                    <a:cubicBezTo>
                      <a:pt x="311445" y="136573"/>
                      <a:pt x="309786" y="106384"/>
                      <a:pt x="309455" y="104725"/>
                    </a:cubicBezTo>
                    <a:close/>
                    <a:moveTo>
                      <a:pt x="168462" y="301783"/>
                    </a:moveTo>
                    <a:cubicBezTo>
                      <a:pt x="168130" y="302115"/>
                      <a:pt x="168130" y="302115"/>
                      <a:pt x="168462" y="301783"/>
                    </a:cubicBezTo>
                    <a:cubicBezTo>
                      <a:pt x="168130" y="302115"/>
                      <a:pt x="168130" y="302115"/>
                      <a:pt x="168462" y="301783"/>
                    </a:cubicBezTo>
                    <a:close/>
                  </a:path>
                </a:pathLst>
              </a:custGeom>
              <a:solidFill>
                <a:srgbClr val="ED1C24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8">
                <a:extLst>
                  <a:ext uri="{FF2B5EF4-FFF2-40B4-BE49-F238E27FC236}">
                    <a16:creationId xmlns:a16="http://schemas.microsoft.com/office/drawing/2014/main" xmlns="" id="{F175BC8E-095D-47A4-A9CA-6CBF048ED77C}"/>
                  </a:ext>
                </a:extLst>
              </p:cNvPr>
              <p:cNvSpPr/>
              <p:nvPr/>
            </p:nvSpPr>
            <p:spPr>
              <a:xfrm>
                <a:off x="3972795" y="4220164"/>
                <a:ext cx="142651" cy="281985"/>
              </a:xfrm>
              <a:custGeom>
                <a:avLst/>
                <a:gdLst>
                  <a:gd name="connsiteX0" fmla="*/ 73980 w 142651"/>
                  <a:gd name="connsiteY0" fmla="*/ 0 h 281985"/>
                  <a:gd name="connsiteX1" fmla="*/ 141988 w 142651"/>
                  <a:gd name="connsiteY1" fmla="*/ 84264 h 281985"/>
                  <a:gd name="connsiteX2" fmla="*/ 143978 w 142651"/>
                  <a:gd name="connsiteY2" fmla="*/ 129713 h 281985"/>
                  <a:gd name="connsiteX3" fmla="*/ 133362 w 142651"/>
                  <a:gd name="connsiteY3" fmla="*/ 179143 h 281985"/>
                  <a:gd name="connsiteX4" fmla="*/ 65354 w 142651"/>
                  <a:gd name="connsiteY4" fmla="*/ 263407 h 281985"/>
                  <a:gd name="connsiteX5" fmla="*/ 5640 w 142651"/>
                  <a:gd name="connsiteY5" fmla="*/ 282980 h 281985"/>
                  <a:gd name="connsiteX6" fmla="*/ 0 w 142651"/>
                  <a:gd name="connsiteY6" fmla="*/ 282980 h 281985"/>
                  <a:gd name="connsiteX7" fmla="*/ 72321 w 142651"/>
                  <a:gd name="connsiteY7" fmla="*/ 182461 h 281985"/>
                  <a:gd name="connsiteX8" fmla="*/ 85591 w 142651"/>
                  <a:gd name="connsiteY8" fmla="*/ 69003 h 281985"/>
                  <a:gd name="connsiteX9" fmla="*/ 73980 w 142651"/>
                  <a:gd name="connsiteY9" fmla="*/ 0 h 28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2651" h="281985">
                    <a:moveTo>
                      <a:pt x="73980" y="0"/>
                    </a:moveTo>
                    <a:cubicBezTo>
                      <a:pt x="110472" y="16919"/>
                      <a:pt x="134026" y="44454"/>
                      <a:pt x="141988" y="84264"/>
                    </a:cubicBezTo>
                    <a:cubicBezTo>
                      <a:pt x="142320" y="85923"/>
                      <a:pt x="143978" y="116112"/>
                      <a:pt x="143978" y="129713"/>
                    </a:cubicBezTo>
                    <a:cubicBezTo>
                      <a:pt x="140993" y="146300"/>
                      <a:pt x="140661" y="163220"/>
                      <a:pt x="133362" y="179143"/>
                    </a:cubicBezTo>
                    <a:cubicBezTo>
                      <a:pt x="118102" y="213313"/>
                      <a:pt x="95875" y="241844"/>
                      <a:pt x="65354" y="263407"/>
                    </a:cubicBezTo>
                    <a:cubicBezTo>
                      <a:pt x="47440" y="276014"/>
                      <a:pt x="27203" y="281322"/>
                      <a:pt x="5640" y="282980"/>
                    </a:cubicBezTo>
                    <a:cubicBezTo>
                      <a:pt x="3649" y="282980"/>
                      <a:pt x="1990" y="282980"/>
                      <a:pt x="0" y="282980"/>
                    </a:cubicBezTo>
                    <a:cubicBezTo>
                      <a:pt x="2986" y="276345"/>
                      <a:pt x="58719" y="220280"/>
                      <a:pt x="72321" y="182461"/>
                    </a:cubicBezTo>
                    <a:cubicBezTo>
                      <a:pt x="85259" y="145637"/>
                      <a:pt x="88908" y="107818"/>
                      <a:pt x="85591" y="69003"/>
                    </a:cubicBezTo>
                    <a:cubicBezTo>
                      <a:pt x="83600" y="45449"/>
                      <a:pt x="78624" y="22891"/>
                      <a:pt x="73980" y="0"/>
                    </a:cubicBezTo>
                    <a:close/>
                  </a:path>
                </a:pathLst>
              </a:custGeom>
              <a:solidFill>
                <a:srgbClr val="CF504F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9">
                <a:extLst>
                  <a:ext uri="{FF2B5EF4-FFF2-40B4-BE49-F238E27FC236}">
                    <a16:creationId xmlns:a16="http://schemas.microsoft.com/office/drawing/2014/main" xmlns="" id="{E47191C1-2509-4836-A12D-9DCC5E8BADE4}"/>
                  </a:ext>
                </a:extLst>
              </p:cNvPr>
              <p:cNvSpPr/>
              <p:nvPr/>
            </p:nvSpPr>
            <p:spPr>
              <a:xfrm>
                <a:off x="3885014" y="4061908"/>
                <a:ext cx="185778" cy="182461"/>
              </a:xfrm>
              <a:custGeom>
                <a:avLst/>
                <a:gdLst>
                  <a:gd name="connsiteX0" fmla="*/ 176358 w 185778"/>
                  <a:gd name="connsiteY0" fmla="*/ 32524 h 182460"/>
                  <a:gd name="connsiteX1" fmla="*/ 105364 w 185778"/>
                  <a:gd name="connsiteY1" fmla="*/ 76646 h 182460"/>
                  <a:gd name="connsiteX2" fmla="*/ 95411 w 185778"/>
                  <a:gd name="connsiteY2" fmla="*/ 90579 h 182460"/>
                  <a:gd name="connsiteX3" fmla="*/ 93089 w 185778"/>
                  <a:gd name="connsiteY3" fmla="*/ 78968 h 182460"/>
                  <a:gd name="connsiteX4" fmla="*/ 11479 w 185778"/>
                  <a:gd name="connsiteY4" fmla="*/ 1671 h 182460"/>
                  <a:gd name="connsiteX5" fmla="*/ 532 w 185778"/>
                  <a:gd name="connsiteY5" fmla="*/ 10297 h 182460"/>
                  <a:gd name="connsiteX6" fmla="*/ 35697 w 185778"/>
                  <a:gd name="connsiteY6" fmla="*/ 74656 h 182460"/>
                  <a:gd name="connsiteX7" fmla="*/ 86454 w 185778"/>
                  <a:gd name="connsiteY7" fmla="*/ 95887 h 182460"/>
                  <a:gd name="connsiteX8" fmla="*/ 90435 w 185778"/>
                  <a:gd name="connsiteY8" fmla="*/ 103186 h 182460"/>
                  <a:gd name="connsiteX9" fmla="*/ 76502 w 185778"/>
                  <a:gd name="connsiteY9" fmla="*/ 141669 h 182460"/>
                  <a:gd name="connsiteX10" fmla="*/ 69867 w 185778"/>
                  <a:gd name="connsiteY10" fmla="*/ 174511 h 182460"/>
                  <a:gd name="connsiteX11" fmla="*/ 75838 w 185778"/>
                  <a:gd name="connsiteY11" fmla="*/ 182805 h 182460"/>
                  <a:gd name="connsiteX12" fmla="*/ 85127 w 185778"/>
                  <a:gd name="connsiteY12" fmla="*/ 176834 h 182460"/>
                  <a:gd name="connsiteX13" fmla="*/ 92757 w 185778"/>
                  <a:gd name="connsiteY13" fmla="*/ 142664 h 182460"/>
                  <a:gd name="connsiteX14" fmla="*/ 118302 w 185778"/>
                  <a:gd name="connsiteY14" fmla="*/ 85935 h 182460"/>
                  <a:gd name="connsiteX15" fmla="*/ 181334 w 185778"/>
                  <a:gd name="connsiteY15" fmla="*/ 47784 h 182460"/>
                  <a:gd name="connsiteX16" fmla="*/ 186642 w 185778"/>
                  <a:gd name="connsiteY16" fmla="*/ 42476 h 182460"/>
                  <a:gd name="connsiteX17" fmla="*/ 176358 w 185778"/>
                  <a:gd name="connsiteY17" fmla="*/ 32524 h 182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5778" h="182460">
                    <a:moveTo>
                      <a:pt x="176358" y="32524"/>
                    </a:moveTo>
                    <a:cubicBezTo>
                      <a:pt x="146500" y="37168"/>
                      <a:pt x="122615" y="51765"/>
                      <a:pt x="105364" y="76646"/>
                    </a:cubicBezTo>
                    <a:cubicBezTo>
                      <a:pt x="102046" y="81291"/>
                      <a:pt x="100056" y="86930"/>
                      <a:pt x="95411" y="90579"/>
                    </a:cubicBezTo>
                    <a:cubicBezTo>
                      <a:pt x="94748" y="86598"/>
                      <a:pt x="94084" y="82618"/>
                      <a:pt x="93089" y="78968"/>
                    </a:cubicBezTo>
                    <a:cubicBezTo>
                      <a:pt x="80151" y="38163"/>
                      <a:pt x="54938" y="9965"/>
                      <a:pt x="11479" y="1671"/>
                    </a:cubicBezTo>
                    <a:cubicBezTo>
                      <a:pt x="-464" y="-1315"/>
                      <a:pt x="-795" y="-1315"/>
                      <a:pt x="532" y="10297"/>
                    </a:cubicBezTo>
                    <a:cubicBezTo>
                      <a:pt x="3849" y="36173"/>
                      <a:pt x="14797" y="58400"/>
                      <a:pt x="35697" y="74656"/>
                    </a:cubicBezTo>
                    <a:cubicBezTo>
                      <a:pt x="50625" y="86267"/>
                      <a:pt x="67876" y="92570"/>
                      <a:pt x="86454" y="95887"/>
                    </a:cubicBezTo>
                    <a:cubicBezTo>
                      <a:pt x="91762" y="96883"/>
                      <a:pt x="93089" y="97878"/>
                      <a:pt x="90435" y="103186"/>
                    </a:cubicBezTo>
                    <a:cubicBezTo>
                      <a:pt x="84464" y="115460"/>
                      <a:pt x="80151" y="128399"/>
                      <a:pt x="76502" y="141669"/>
                    </a:cubicBezTo>
                    <a:cubicBezTo>
                      <a:pt x="74179" y="152616"/>
                      <a:pt x="71857" y="163564"/>
                      <a:pt x="69867" y="174511"/>
                    </a:cubicBezTo>
                    <a:cubicBezTo>
                      <a:pt x="68871" y="179488"/>
                      <a:pt x="69535" y="182473"/>
                      <a:pt x="75838" y="182805"/>
                    </a:cubicBezTo>
                    <a:cubicBezTo>
                      <a:pt x="80814" y="182805"/>
                      <a:pt x="84132" y="183469"/>
                      <a:pt x="85127" y="176834"/>
                    </a:cubicBezTo>
                    <a:cubicBezTo>
                      <a:pt x="86454" y="165223"/>
                      <a:pt x="89108" y="153611"/>
                      <a:pt x="92757" y="142664"/>
                    </a:cubicBezTo>
                    <a:cubicBezTo>
                      <a:pt x="98065" y="122427"/>
                      <a:pt x="106027" y="102854"/>
                      <a:pt x="118302" y="85935"/>
                    </a:cubicBezTo>
                    <a:cubicBezTo>
                      <a:pt x="133894" y="64371"/>
                      <a:pt x="154131" y="50438"/>
                      <a:pt x="181334" y="47784"/>
                    </a:cubicBezTo>
                    <a:cubicBezTo>
                      <a:pt x="184983" y="47452"/>
                      <a:pt x="186310" y="46457"/>
                      <a:pt x="186642" y="42476"/>
                    </a:cubicBezTo>
                    <a:cubicBezTo>
                      <a:pt x="187305" y="33851"/>
                      <a:pt x="184319" y="31197"/>
                      <a:pt x="176358" y="32524"/>
                    </a:cubicBezTo>
                    <a:close/>
                  </a:path>
                </a:pathLst>
              </a:custGeom>
              <a:solidFill>
                <a:srgbClr val="47A267"/>
              </a:solidFill>
              <a:ln w="33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56" name="קבוצה 55"/>
            <p:cNvGrpSpPr/>
            <p:nvPr/>
          </p:nvGrpSpPr>
          <p:grpSpPr>
            <a:xfrm>
              <a:off x="539552" y="2636912"/>
              <a:ext cx="3178079" cy="3175381"/>
              <a:chOff x="4562273" y="2341851"/>
              <a:chExt cx="3823253" cy="3673162"/>
            </a:xfrm>
          </p:grpSpPr>
          <p:grpSp>
            <p:nvGrpSpPr>
              <p:cNvPr id="8" name="Group 10">
                <a:extLst>
                  <a:ext uri="{FF2B5EF4-FFF2-40B4-BE49-F238E27FC236}">
                    <a16:creationId xmlns:a16="http://schemas.microsoft.com/office/drawing/2014/main" xmlns="" id="{F4549C5A-2BF3-43CB-8115-F0D6383BF211}"/>
                  </a:ext>
                </a:extLst>
              </p:cNvPr>
              <p:cNvGrpSpPr/>
              <p:nvPr/>
            </p:nvGrpSpPr>
            <p:grpSpPr>
              <a:xfrm>
                <a:off x="5517976" y="3456157"/>
                <a:ext cx="556113" cy="1102414"/>
                <a:chOff x="4513211" y="4124289"/>
                <a:chExt cx="227247" cy="450485"/>
              </a:xfrm>
            </p:grpSpPr>
            <p:sp>
              <p:nvSpPr>
                <p:cNvPr id="9" name="Freeform: Shape 11">
                  <a:extLst>
                    <a:ext uri="{FF2B5EF4-FFF2-40B4-BE49-F238E27FC236}">
                      <a16:creationId xmlns:a16="http://schemas.microsoft.com/office/drawing/2014/main" xmlns="" id="{FE50287E-A4C9-47C2-BE17-5C005151D9F3}"/>
                    </a:ext>
                  </a:extLst>
                </p:cNvPr>
                <p:cNvSpPr/>
                <p:nvPr/>
              </p:nvSpPr>
              <p:spPr>
                <a:xfrm>
                  <a:off x="4513211" y="4219805"/>
                  <a:ext cx="225588" cy="354969"/>
                </a:xfrm>
                <a:custGeom>
                  <a:avLst/>
                  <a:gdLst>
                    <a:gd name="connsiteX0" fmla="*/ 211655 w 225588"/>
                    <a:gd name="connsiteY0" fmla="*/ 195758 h 354969"/>
                    <a:gd name="connsiteX1" fmla="*/ 184783 w 225588"/>
                    <a:gd name="connsiteY1" fmla="*/ 145332 h 354969"/>
                    <a:gd name="connsiteX2" fmla="*/ 140661 w 225588"/>
                    <a:gd name="connsiteY2" fmla="*/ 22586 h 354969"/>
                    <a:gd name="connsiteX3" fmla="*/ 117770 w 225588"/>
                    <a:gd name="connsiteY3" fmla="*/ 359 h 354969"/>
                    <a:gd name="connsiteX4" fmla="*/ 118434 w 225588"/>
                    <a:gd name="connsiteY4" fmla="*/ 10311 h 354969"/>
                    <a:gd name="connsiteX5" fmla="*/ 105164 w 225588"/>
                    <a:gd name="connsiteY5" fmla="*/ 27 h 354969"/>
                    <a:gd name="connsiteX6" fmla="*/ 83600 w 225588"/>
                    <a:gd name="connsiteY6" fmla="*/ 21259 h 354969"/>
                    <a:gd name="connsiteX7" fmla="*/ 57724 w 225588"/>
                    <a:gd name="connsiteY7" fmla="*/ 93580 h 354969"/>
                    <a:gd name="connsiteX8" fmla="*/ 21232 w 225588"/>
                    <a:gd name="connsiteY8" fmla="*/ 179171 h 354969"/>
                    <a:gd name="connsiteX9" fmla="*/ 0 w 225588"/>
                    <a:gd name="connsiteY9" fmla="*/ 239549 h 354969"/>
                    <a:gd name="connsiteX10" fmla="*/ 0 w 225588"/>
                    <a:gd name="connsiteY10" fmla="*/ 277036 h 354969"/>
                    <a:gd name="connsiteX11" fmla="*/ 42464 w 225588"/>
                    <a:gd name="connsiteY11" fmla="*/ 340732 h 354969"/>
                    <a:gd name="connsiteX12" fmla="*/ 120092 w 225588"/>
                    <a:gd name="connsiteY12" fmla="*/ 354001 h 354969"/>
                    <a:gd name="connsiteX13" fmla="*/ 120756 w 225588"/>
                    <a:gd name="connsiteY13" fmla="*/ 353670 h 354969"/>
                    <a:gd name="connsiteX14" fmla="*/ 210328 w 225588"/>
                    <a:gd name="connsiteY14" fmla="*/ 312533 h 354969"/>
                    <a:gd name="connsiteX15" fmla="*/ 211655 w 225588"/>
                    <a:gd name="connsiteY15" fmla="*/ 195758 h 354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5588" h="354969">
                      <a:moveTo>
                        <a:pt x="211655" y="195758"/>
                      </a:moveTo>
                      <a:cubicBezTo>
                        <a:pt x="201702" y="179502"/>
                        <a:pt x="191418" y="163579"/>
                        <a:pt x="184783" y="145332"/>
                      </a:cubicBezTo>
                      <a:cubicBezTo>
                        <a:pt x="169855" y="104528"/>
                        <a:pt x="155258" y="63391"/>
                        <a:pt x="140661" y="22586"/>
                      </a:cubicBezTo>
                      <a:cubicBezTo>
                        <a:pt x="136680" y="11307"/>
                        <a:pt x="131372" y="1686"/>
                        <a:pt x="117770" y="359"/>
                      </a:cubicBezTo>
                      <a:cubicBezTo>
                        <a:pt x="118102" y="3676"/>
                        <a:pt x="118102" y="6994"/>
                        <a:pt x="118434" y="10311"/>
                      </a:cubicBezTo>
                      <a:cubicBezTo>
                        <a:pt x="113126" y="7989"/>
                        <a:pt x="110140" y="2349"/>
                        <a:pt x="105164" y="27"/>
                      </a:cubicBezTo>
                      <a:cubicBezTo>
                        <a:pt x="90567" y="-636"/>
                        <a:pt x="87249" y="10975"/>
                        <a:pt x="83600" y="21259"/>
                      </a:cubicBezTo>
                      <a:cubicBezTo>
                        <a:pt x="74975" y="45145"/>
                        <a:pt x="66349" y="69362"/>
                        <a:pt x="57724" y="93580"/>
                      </a:cubicBezTo>
                      <a:cubicBezTo>
                        <a:pt x="47108" y="122774"/>
                        <a:pt x="38814" y="152963"/>
                        <a:pt x="21232" y="179171"/>
                      </a:cubicBezTo>
                      <a:cubicBezTo>
                        <a:pt x="8957" y="197748"/>
                        <a:pt x="663" y="217322"/>
                        <a:pt x="0" y="239549"/>
                      </a:cubicBezTo>
                      <a:cubicBezTo>
                        <a:pt x="0" y="252155"/>
                        <a:pt x="0" y="264430"/>
                        <a:pt x="0" y="277036"/>
                      </a:cubicBezTo>
                      <a:cubicBezTo>
                        <a:pt x="2654" y="305898"/>
                        <a:pt x="19573" y="325803"/>
                        <a:pt x="42464" y="340732"/>
                      </a:cubicBezTo>
                      <a:cubicBezTo>
                        <a:pt x="66349" y="356324"/>
                        <a:pt x="93221" y="355992"/>
                        <a:pt x="120092" y="354001"/>
                      </a:cubicBezTo>
                      <a:cubicBezTo>
                        <a:pt x="120424" y="354001"/>
                        <a:pt x="120424" y="353670"/>
                        <a:pt x="120756" y="353670"/>
                      </a:cubicBezTo>
                      <a:cubicBezTo>
                        <a:pt x="156253" y="352674"/>
                        <a:pt x="187769" y="341727"/>
                        <a:pt x="210328" y="312533"/>
                      </a:cubicBezTo>
                      <a:cubicBezTo>
                        <a:pt x="234545" y="280354"/>
                        <a:pt x="234877" y="233909"/>
                        <a:pt x="211655" y="195758"/>
                      </a:cubicBezTo>
                      <a:close/>
                    </a:path>
                  </a:pathLst>
                </a:custGeom>
                <a:solidFill>
                  <a:srgbClr val="D9E021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: Shape 12">
                  <a:extLst>
                    <a:ext uri="{FF2B5EF4-FFF2-40B4-BE49-F238E27FC236}">
                      <a16:creationId xmlns:a16="http://schemas.microsoft.com/office/drawing/2014/main" xmlns="" id="{A4A6FEB4-1F95-44AA-B286-52D1933D8B5C}"/>
                    </a:ext>
                  </a:extLst>
                </p:cNvPr>
                <p:cNvSpPr/>
                <p:nvPr/>
              </p:nvSpPr>
              <p:spPr>
                <a:xfrm>
                  <a:off x="4630981" y="4220164"/>
                  <a:ext cx="109477" cy="351652"/>
                </a:xfrm>
                <a:custGeom>
                  <a:avLst/>
                  <a:gdLst>
                    <a:gd name="connsiteX0" fmla="*/ 663 w 109476"/>
                    <a:gd name="connsiteY0" fmla="*/ 12275 h 351651"/>
                    <a:gd name="connsiteX1" fmla="*/ 0 w 109476"/>
                    <a:gd name="connsiteY1" fmla="*/ 0 h 351651"/>
                    <a:gd name="connsiteX2" fmla="*/ 22891 w 109476"/>
                    <a:gd name="connsiteY2" fmla="*/ 22227 h 351651"/>
                    <a:gd name="connsiteX3" fmla="*/ 67013 w 109476"/>
                    <a:gd name="connsiteY3" fmla="*/ 144974 h 351651"/>
                    <a:gd name="connsiteX4" fmla="*/ 93884 w 109476"/>
                    <a:gd name="connsiteY4" fmla="*/ 195399 h 351651"/>
                    <a:gd name="connsiteX5" fmla="*/ 92557 w 109476"/>
                    <a:gd name="connsiteY5" fmla="*/ 311511 h 351651"/>
                    <a:gd name="connsiteX6" fmla="*/ 663 w 109476"/>
                    <a:gd name="connsiteY6" fmla="*/ 352979 h 351651"/>
                    <a:gd name="connsiteX7" fmla="*/ 25544 w 109476"/>
                    <a:gd name="connsiteY7" fmla="*/ 278004 h 351651"/>
                    <a:gd name="connsiteX8" fmla="*/ 27535 w 109476"/>
                    <a:gd name="connsiteY8" fmla="*/ 218953 h 351651"/>
                    <a:gd name="connsiteX9" fmla="*/ 11943 w 109476"/>
                    <a:gd name="connsiteY9" fmla="*/ 60378 h 351651"/>
                    <a:gd name="connsiteX10" fmla="*/ 4976 w 109476"/>
                    <a:gd name="connsiteY10" fmla="*/ 21564 h 351651"/>
                    <a:gd name="connsiteX11" fmla="*/ 663 w 109476"/>
                    <a:gd name="connsiteY11" fmla="*/ 12275 h 3516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9476" h="351651">
                      <a:moveTo>
                        <a:pt x="663" y="12275"/>
                      </a:moveTo>
                      <a:cubicBezTo>
                        <a:pt x="332" y="8294"/>
                        <a:pt x="332" y="3981"/>
                        <a:pt x="0" y="0"/>
                      </a:cubicBezTo>
                      <a:cubicBezTo>
                        <a:pt x="13602" y="1327"/>
                        <a:pt x="18910" y="10948"/>
                        <a:pt x="22891" y="22227"/>
                      </a:cubicBezTo>
                      <a:cubicBezTo>
                        <a:pt x="37487" y="63364"/>
                        <a:pt x="52084" y="104169"/>
                        <a:pt x="67013" y="144974"/>
                      </a:cubicBezTo>
                      <a:cubicBezTo>
                        <a:pt x="73648" y="162888"/>
                        <a:pt x="83932" y="179143"/>
                        <a:pt x="93884" y="195399"/>
                      </a:cubicBezTo>
                      <a:cubicBezTo>
                        <a:pt x="117107" y="233550"/>
                        <a:pt x="116775" y="279995"/>
                        <a:pt x="92557" y="311511"/>
                      </a:cubicBezTo>
                      <a:cubicBezTo>
                        <a:pt x="69667" y="341700"/>
                        <a:pt x="37156" y="352316"/>
                        <a:pt x="663" y="352979"/>
                      </a:cubicBezTo>
                      <a:cubicBezTo>
                        <a:pt x="16587" y="330420"/>
                        <a:pt x="21564" y="304544"/>
                        <a:pt x="25544" y="278004"/>
                      </a:cubicBezTo>
                      <a:cubicBezTo>
                        <a:pt x="28199" y="258431"/>
                        <a:pt x="27535" y="238526"/>
                        <a:pt x="27535" y="218953"/>
                      </a:cubicBezTo>
                      <a:cubicBezTo>
                        <a:pt x="27867" y="165542"/>
                        <a:pt x="20568" y="112794"/>
                        <a:pt x="11943" y="60378"/>
                      </a:cubicBezTo>
                      <a:cubicBezTo>
                        <a:pt x="9952" y="47440"/>
                        <a:pt x="7298" y="34502"/>
                        <a:pt x="4976" y="21564"/>
                      </a:cubicBezTo>
                      <a:cubicBezTo>
                        <a:pt x="4313" y="17914"/>
                        <a:pt x="3981" y="14597"/>
                        <a:pt x="663" y="12275"/>
                      </a:cubicBezTo>
                      <a:close/>
                    </a:path>
                  </a:pathLst>
                </a:custGeom>
                <a:solidFill>
                  <a:srgbClr val="C2BB4A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" name="Freeform: Shape 13">
                  <a:extLst>
                    <a:ext uri="{FF2B5EF4-FFF2-40B4-BE49-F238E27FC236}">
                      <a16:creationId xmlns:a16="http://schemas.microsoft.com/office/drawing/2014/main" xmlns="" id="{CC1B9AA6-A156-460D-A370-DF0C4006E8E1}"/>
                    </a:ext>
                  </a:extLst>
                </p:cNvPr>
                <p:cNvSpPr/>
                <p:nvPr/>
              </p:nvSpPr>
              <p:spPr>
                <a:xfrm>
                  <a:off x="4561893" y="4124289"/>
                  <a:ext cx="109477" cy="109477"/>
                </a:xfrm>
                <a:custGeom>
                  <a:avLst/>
                  <a:gdLst>
                    <a:gd name="connsiteX0" fmla="*/ 63449 w 109476"/>
                    <a:gd name="connsiteY0" fmla="*/ 56397 h 109476"/>
                    <a:gd name="connsiteX1" fmla="*/ 111220 w 109476"/>
                    <a:gd name="connsiteY1" fmla="*/ 0 h 109476"/>
                    <a:gd name="connsiteX2" fmla="*/ 104917 w 109476"/>
                    <a:gd name="connsiteY2" fmla="*/ 0 h 109476"/>
                    <a:gd name="connsiteX3" fmla="*/ 104917 w 109476"/>
                    <a:gd name="connsiteY3" fmla="*/ 1659 h 109476"/>
                    <a:gd name="connsiteX4" fmla="*/ 94965 w 109476"/>
                    <a:gd name="connsiteY4" fmla="*/ 3649 h 109476"/>
                    <a:gd name="connsiteX5" fmla="*/ 52170 w 109476"/>
                    <a:gd name="connsiteY5" fmla="*/ 53743 h 109476"/>
                    <a:gd name="connsiteX6" fmla="*/ 7715 w 109476"/>
                    <a:gd name="connsiteY6" fmla="*/ 19905 h 109476"/>
                    <a:gd name="connsiteX7" fmla="*/ 85 w 109476"/>
                    <a:gd name="connsiteY7" fmla="*/ 23222 h 109476"/>
                    <a:gd name="connsiteX8" fmla="*/ 6388 w 109476"/>
                    <a:gd name="connsiteY8" fmla="*/ 29194 h 109476"/>
                    <a:gd name="connsiteX9" fmla="*/ 32265 w 109476"/>
                    <a:gd name="connsiteY9" fmla="*/ 42795 h 109476"/>
                    <a:gd name="connsiteX10" fmla="*/ 57146 w 109476"/>
                    <a:gd name="connsiteY10" fmla="*/ 97534 h 109476"/>
                    <a:gd name="connsiteX11" fmla="*/ 70084 w 109476"/>
                    <a:gd name="connsiteY11" fmla="*/ 108481 h 109476"/>
                    <a:gd name="connsiteX12" fmla="*/ 69420 w 109476"/>
                    <a:gd name="connsiteY12" fmla="*/ 96207 h 109476"/>
                    <a:gd name="connsiteX13" fmla="*/ 57477 w 109476"/>
                    <a:gd name="connsiteY13" fmla="*/ 67013 h 109476"/>
                    <a:gd name="connsiteX14" fmla="*/ 63449 w 109476"/>
                    <a:gd name="connsiteY14" fmla="*/ 56397 h 1094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9476" h="109476">
                      <a:moveTo>
                        <a:pt x="63449" y="56397"/>
                      </a:moveTo>
                      <a:cubicBezTo>
                        <a:pt x="91979" y="52084"/>
                        <a:pt x="110889" y="29526"/>
                        <a:pt x="111220" y="0"/>
                      </a:cubicBezTo>
                      <a:cubicBezTo>
                        <a:pt x="109230" y="0"/>
                        <a:pt x="106908" y="0"/>
                        <a:pt x="104917" y="0"/>
                      </a:cubicBezTo>
                      <a:cubicBezTo>
                        <a:pt x="104917" y="663"/>
                        <a:pt x="104917" y="1327"/>
                        <a:pt x="104917" y="1659"/>
                      </a:cubicBezTo>
                      <a:cubicBezTo>
                        <a:pt x="101600" y="1659"/>
                        <a:pt x="98282" y="2322"/>
                        <a:pt x="94965" y="3649"/>
                      </a:cubicBezTo>
                      <a:cubicBezTo>
                        <a:pt x="72406" y="13270"/>
                        <a:pt x="58141" y="29857"/>
                        <a:pt x="52170" y="53743"/>
                      </a:cubicBezTo>
                      <a:cubicBezTo>
                        <a:pt x="41554" y="36824"/>
                        <a:pt x="28615" y="23222"/>
                        <a:pt x="7715" y="19905"/>
                      </a:cubicBezTo>
                      <a:cubicBezTo>
                        <a:pt x="4398" y="19241"/>
                        <a:pt x="417" y="17583"/>
                        <a:pt x="85" y="23222"/>
                      </a:cubicBezTo>
                      <a:cubicBezTo>
                        <a:pt x="-578" y="28199"/>
                        <a:pt x="2739" y="28862"/>
                        <a:pt x="6388" y="29194"/>
                      </a:cubicBezTo>
                      <a:cubicBezTo>
                        <a:pt x="17004" y="30189"/>
                        <a:pt x="25298" y="35497"/>
                        <a:pt x="32265" y="42795"/>
                      </a:cubicBezTo>
                      <a:cubicBezTo>
                        <a:pt x="46530" y="58056"/>
                        <a:pt x="53828" y="76965"/>
                        <a:pt x="57146" y="97534"/>
                      </a:cubicBezTo>
                      <a:cubicBezTo>
                        <a:pt x="60131" y="102842"/>
                        <a:pt x="58141" y="113789"/>
                        <a:pt x="70084" y="108481"/>
                      </a:cubicBezTo>
                      <a:cubicBezTo>
                        <a:pt x="74728" y="104169"/>
                        <a:pt x="73401" y="100188"/>
                        <a:pt x="69420" y="96207"/>
                      </a:cubicBezTo>
                      <a:cubicBezTo>
                        <a:pt x="67430" y="85591"/>
                        <a:pt x="61790" y="76634"/>
                        <a:pt x="57477" y="67013"/>
                      </a:cubicBezTo>
                      <a:cubicBezTo>
                        <a:pt x="54160" y="59051"/>
                        <a:pt x="56482" y="57392"/>
                        <a:pt x="63449" y="56397"/>
                      </a:cubicBezTo>
                      <a:close/>
                    </a:path>
                  </a:pathLst>
                </a:custGeom>
                <a:solidFill>
                  <a:srgbClr val="48A267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aphic 220">
                <a:extLst>
                  <a:ext uri="{FF2B5EF4-FFF2-40B4-BE49-F238E27FC236}">
                    <a16:creationId xmlns:a16="http://schemas.microsoft.com/office/drawing/2014/main" xmlns="" id="{9FB38A41-B561-48E7-A10A-BB945627D260}"/>
                  </a:ext>
                </a:extLst>
              </p:cNvPr>
              <p:cNvGrpSpPr/>
              <p:nvPr/>
            </p:nvGrpSpPr>
            <p:grpSpPr>
              <a:xfrm>
                <a:off x="6445894" y="3362646"/>
                <a:ext cx="609786" cy="763104"/>
                <a:chOff x="5262562" y="2386012"/>
                <a:chExt cx="1666875" cy="2085975"/>
              </a:xfrm>
            </p:grpSpPr>
            <p:sp>
              <p:nvSpPr>
                <p:cNvPr id="13" name="Freeform: Shape 15">
                  <a:extLst>
                    <a:ext uri="{FF2B5EF4-FFF2-40B4-BE49-F238E27FC236}">
                      <a16:creationId xmlns:a16="http://schemas.microsoft.com/office/drawing/2014/main" xmlns="" id="{1736BFF0-32D8-4349-922C-CD68262820E4}"/>
                    </a:ext>
                  </a:extLst>
                </p:cNvPr>
                <p:cNvSpPr/>
                <p:nvPr/>
              </p:nvSpPr>
              <p:spPr>
                <a:xfrm>
                  <a:off x="5262562" y="2797492"/>
                  <a:ext cx="1657350" cy="1657350"/>
                </a:xfrm>
                <a:custGeom>
                  <a:avLst/>
                  <a:gdLst>
                    <a:gd name="connsiteX0" fmla="*/ 1663065 w 1657350"/>
                    <a:gd name="connsiteY0" fmla="*/ 831533 h 1657350"/>
                    <a:gd name="connsiteX1" fmla="*/ 831533 w 1657350"/>
                    <a:gd name="connsiteY1" fmla="*/ 1663065 h 1657350"/>
                    <a:gd name="connsiteX2" fmla="*/ 0 w 1657350"/>
                    <a:gd name="connsiteY2" fmla="*/ 831533 h 1657350"/>
                    <a:gd name="connsiteX3" fmla="*/ 831533 w 1657350"/>
                    <a:gd name="connsiteY3" fmla="*/ 0 h 1657350"/>
                    <a:gd name="connsiteX4" fmla="*/ 1663065 w 1657350"/>
                    <a:gd name="connsiteY4" fmla="*/ 831533 h 1657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57350" h="1657350">
                      <a:moveTo>
                        <a:pt x="1663065" y="831533"/>
                      </a:moveTo>
                      <a:cubicBezTo>
                        <a:pt x="1663065" y="1290775"/>
                        <a:pt x="1290775" y="1663065"/>
                        <a:pt x="831533" y="1663065"/>
                      </a:cubicBezTo>
                      <a:cubicBezTo>
                        <a:pt x="372290" y="1663065"/>
                        <a:pt x="0" y="1290775"/>
                        <a:pt x="0" y="831533"/>
                      </a:cubicBezTo>
                      <a:cubicBezTo>
                        <a:pt x="0" y="372290"/>
                        <a:pt x="372290" y="0"/>
                        <a:pt x="831533" y="0"/>
                      </a:cubicBezTo>
                      <a:cubicBezTo>
                        <a:pt x="1290775" y="0"/>
                        <a:pt x="1663065" y="372290"/>
                        <a:pt x="1663065" y="831533"/>
                      </a:cubicBezTo>
                      <a:close/>
                    </a:path>
                  </a:pathLst>
                </a:custGeom>
                <a:solidFill>
                  <a:srgbClr val="FAA93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: Shape 16">
                  <a:extLst>
                    <a:ext uri="{FF2B5EF4-FFF2-40B4-BE49-F238E27FC236}">
                      <a16:creationId xmlns:a16="http://schemas.microsoft.com/office/drawing/2014/main" xmlns="" id="{82156FF1-0CBB-491E-A910-82AC351D937E}"/>
                    </a:ext>
                  </a:extLst>
                </p:cNvPr>
                <p:cNvSpPr/>
                <p:nvPr/>
              </p:nvSpPr>
              <p:spPr>
                <a:xfrm>
                  <a:off x="5660707" y="3044189"/>
                  <a:ext cx="1257300" cy="1419225"/>
                </a:xfrm>
                <a:custGeom>
                  <a:avLst/>
                  <a:gdLst>
                    <a:gd name="connsiteX0" fmla="*/ 1014413 w 1257300"/>
                    <a:gd name="connsiteY0" fmla="*/ 0 h 1419225"/>
                    <a:gd name="connsiteX1" fmla="*/ 773430 w 1257300"/>
                    <a:gd name="connsiteY1" fmla="*/ 974407 h 1419225"/>
                    <a:gd name="connsiteX2" fmla="*/ 0 w 1257300"/>
                    <a:gd name="connsiteY2" fmla="*/ 1303973 h 1419225"/>
                    <a:gd name="connsiteX3" fmla="*/ 433388 w 1257300"/>
                    <a:gd name="connsiteY3" fmla="*/ 1425893 h 1419225"/>
                    <a:gd name="connsiteX4" fmla="*/ 1264920 w 1257300"/>
                    <a:gd name="connsiteY4" fmla="*/ 594360 h 1419225"/>
                    <a:gd name="connsiteX5" fmla="*/ 1014413 w 1257300"/>
                    <a:gd name="connsiteY5" fmla="*/ 0 h 1419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57300" h="1419225">
                      <a:moveTo>
                        <a:pt x="1014413" y="0"/>
                      </a:moveTo>
                      <a:cubicBezTo>
                        <a:pt x="1141095" y="285750"/>
                        <a:pt x="1054418" y="679132"/>
                        <a:pt x="773430" y="974407"/>
                      </a:cubicBezTo>
                      <a:cubicBezTo>
                        <a:pt x="549593" y="1209675"/>
                        <a:pt x="256222" y="1323975"/>
                        <a:pt x="0" y="1303973"/>
                      </a:cubicBezTo>
                      <a:cubicBezTo>
                        <a:pt x="125730" y="1381125"/>
                        <a:pt x="274320" y="1425893"/>
                        <a:pt x="433388" y="1425893"/>
                      </a:cubicBezTo>
                      <a:cubicBezTo>
                        <a:pt x="892493" y="1425893"/>
                        <a:pt x="1264920" y="1053465"/>
                        <a:pt x="1264920" y="594360"/>
                      </a:cubicBezTo>
                      <a:cubicBezTo>
                        <a:pt x="1263968" y="360998"/>
                        <a:pt x="1168718" y="150495"/>
                        <a:pt x="1014413" y="0"/>
                      </a:cubicBezTo>
                      <a:close/>
                    </a:path>
                  </a:pathLst>
                </a:custGeom>
                <a:solidFill>
                  <a:srgbClr val="F7931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: Shape 17">
                  <a:extLst>
                    <a:ext uri="{FF2B5EF4-FFF2-40B4-BE49-F238E27FC236}">
                      <a16:creationId xmlns:a16="http://schemas.microsoft.com/office/drawing/2014/main" xmlns="" id="{71708FA0-79AE-42B3-B1BC-2A6FD1364AC0}"/>
                    </a:ext>
                  </a:extLst>
                </p:cNvPr>
                <p:cNvSpPr/>
                <p:nvPr/>
              </p:nvSpPr>
              <p:spPr>
                <a:xfrm>
                  <a:off x="6091967" y="2386403"/>
                  <a:ext cx="733425" cy="495300"/>
                </a:xfrm>
                <a:custGeom>
                  <a:avLst/>
                  <a:gdLst>
                    <a:gd name="connsiteX0" fmla="*/ 2128 w 733425"/>
                    <a:gd name="connsiteY0" fmla="*/ 437759 h 495300"/>
                    <a:gd name="connsiteX1" fmla="*/ 99282 w 733425"/>
                    <a:gd name="connsiteY1" fmla="*/ 138674 h 495300"/>
                    <a:gd name="connsiteX2" fmla="*/ 268828 w 733425"/>
                    <a:gd name="connsiteY2" fmla="*/ 8181 h 495300"/>
                    <a:gd name="connsiteX3" fmla="*/ 305975 w 733425"/>
                    <a:gd name="connsiteY3" fmla="*/ 15801 h 495300"/>
                    <a:gd name="connsiteX4" fmla="*/ 286925 w 733425"/>
                    <a:gd name="connsiteY4" fmla="*/ 65331 h 495300"/>
                    <a:gd name="connsiteX5" fmla="*/ 89757 w 733425"/>
                    <a:gd name="connsiteY5" fmla="*/ 313934 h 495300"/>
                    <a:gd name="connsiteX6" fmla="*/ 347885 w 733425"/>
                    <a:gd name="connsiteY6" fmla="*/ 180584 h 495300"/>
                    <a:gd name="connsiteX7" fmla="*/ 420275 w 733425"/>
                    <a:gd name="connsiteY7" fmla="*/ 179631 h 495300"/>
                    <a:gd name="connsiteX8" fmla="*/ 732695 w 733425"/>
                    <a:gd name="connsiteY8" fmla="*/ 294884 h 495300"/>
                    <a:gd name="connsiteX9" fmla="*/ 735553 w 733425"/>
                    <a:gd name="connsiteY9" fmla="*/ 297741 h 495300"/>
                    <a:gd name="connsiteX10" fmla="*/ 732695 w 733425"/>
                    <a:gd name="connsiteY10" fmla="*/ 301551 h 495300"/>
                    <a:gd name="connsiteX11" fmla="*/ 109760 w 733425"/>
                    <a:gd name="connsiteY11" fmla="*/ 336794 h 495300"/>
                    <a:gd name="connsiteX12" fmla="*/ 78328 w 733425"/>
                    <a:gd name="connsiteY12" fmla="*/ 340604 h 495300"/>
                    <a:gd name="connsiteX13" fmla="*/ 63087 w 733425"/>
                    <a:gd name="connsiteY13" fmla="*/ 444426 h 495300"/>
                    <a:gd name="connsiteX14" fmla="*/ 59278 w 733425"/>
                    <a:gd name="connsiteY14" fmla="*/ 477764 h 495300"/>
                    <a:gd name="connsiteX15" fmla="*/ 25940 w 733425"/>
                    <a:gd name="connsiteY15" fmla="*/ 500624 h 495300"/>
                    <a:gd name="connsiteX16" fmla="*/ 222 w 733425"/>
                    <a:gd name="connsiteY16" fmla="*/ 475859 h 495300"/>
                    <a:gd name="connsiteX17" fmla="*/ 2128 w 733425"/>
                    <a:gd name="connsiteY17" fmla="*/ 437759 h 495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33425" h="495300">
                      <a:moveTo>
                        <a:pt x="2128" y="437759"/>
                      </a:moveTo>
                      <a:cubicBezTo>
                        <a:pt x="18320" y="332984"/>
                        <a:pt x="39275" y="229161"/>
                        <a:pt x="99282" y="138674"/>
                      </a:cubicBezTo>
                      <a:cubicBezTo>
                        <a:pt x="141193" y="75809"/>
                        <a:pt x="195485" y="30089"/>
                        <a:pt x="268828" y="8181"/>
                      </a:cubicBezTo>
                      <a:cubicBezTo>
                        <a:pt x="281210" y="4371"/>
                        <a:pt x="300260" y="-11821"/>
                        <a:pt x="305975" y="15801"/>
                      </a:cubicBezTo>
                      <a:cubicBezTo>
                        <a:pt x="309785" y="34851"/>
                        <a:pt x="315500" y="52949"/>
                        <a:pt x="286925" y="65331"/>
                      </a:cubicBezTo>
                      <a:cubicBezTo>
                        <a:pt x="177387" y="111051"/>
                        <a:pt x="125953" y="176774"/>
                        <a:pt x="89757" y="313934"/>
                      </a:cubicBezTo>
                      <a:cubicBezTo>
                        <a:pt x="170720" y="247259"/>
                        <a:pt x="254540" y="203444"/>
                        <a:pt x="347885" y="180584"/>
                      </a:cubicBezTo>
                      <a:cubicBezTo>
                        <a:pt x="371697" y="170106"/>
                        <a:pt x="396462" y="171059"/>
                        <a:pt x="420275" y="179631"/>
                      </a:cubicBezTo>
                      <a:cubicBezTo>
                        <a:pt x="528860" y="207254"/>
                        <a:pt x="626015" y="264404"/>
                        <a:pt x="732695" y="294884"/>
                      </a:cubicBezTo>
                      <a:cubicBezTo>
                        <a:pt x="733648" y="294884"/>
                        <a:pt x="735553" y="296789"/>
                        <a:pt x="735553" y="297741"/>
                      </a:cubicBezTo>
                      <a:cubicBezTo>
                        <a:pt x="735553" y="298694"/>
                        <a:pt x="733648" y="300599"/>
                        <a:pt x="732695" y="301551"/>
                      </a:cubicBezTo>
                      <a:cubicBezTo>
                        <a:pt x="526955" y="356796"/>
                        <a:pt x="320262" y="372036"/>
                        <a:pt x="109760" y="336794"/>
                      </a:cubicBezTo>
                      <a:cubicBezTo>
                        <a:pt x="98330" y="334889"/>
                        <a:pt x="87853" y="331079"/>
                        <a:pt x="78328" y="340604"/>
                      </a:cubicBezTo>
                      <a:cubicBezTo>
                        <a:pt x="73565" y="374894"/>
                        <a:pt x="67850" y="410136"/>
                        <a:pt x="63087" y="444426"/>
                      </a:cubicBezTo>
                      <a:cubicBezTo>
                        <a:pt x="62135" y="455856"/>
                        <a:pt x="59278" y="466334"/>
                        <a:pt x="59278" y="477764"/>
                      </a:cubicBezTo>
                      <a:cubicBezTo>
                        <a:pt x="59278" y="501576"/>
                        <a:pt x="42132" y="500624"/>
                        <a:pt x="25940" y="500624"/>
                      </a:cubicBezTo>
                      <a:cubicBezTo>
                        <a:pt x="8795" y="500624"/>
                        <a:pt x="-1682" y="495861"/>
                        <a:pt x="222" y="475859"/>
                      </a:cubicBezTo>
                      <a:cubicBezTo>
                        <a:pt x="3080" y="463476"/>
                        <a:pt x="2128" y="451094"/>
                        <a:pt x="2128" y="437759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aphic 225">
                <a:extLst>
                  <a:ext uri="{FF2B5EF4-FFF2-40B4-BE49-F238E27FC236}">
                    <a16:creationId xmlns:a16="http://schemas.microsoft.com/office/drawing/2014/main" xmlns="" id="{0EB174BB-F96A-4351-922F-F8A504B789FE}"/>
                  </a:ext>
                </a:extLst>
              </p:cNvPr>
              <p:cNvGrpSpPr/>
              <p:nvPr/>
            </p:nvGrpSpPr>
            <p:grpSpPr>
              <a:xfrm>
                <a:off x="6121854" y="2428562"/>
                <a:ext cx="705979" cy="791986"/>
                <a:chOff x="8270599" y="197160"/>
                <a:chExt cx="1876425" cy="2105025"/>
              </a:xfrm>
            </p:grpSpPr>
            <p:sp>
              <p:nvSpPr>
                <p:cNvPr id="17" name="Freeform: Shape 19">
                  <a:extLst>
                    <a:ext uri="{FF2B5EF4-FFF2-40B4-BE49-F238E27FC236}">
                      <a16:creationId xmlns:a16="http://schemas.microsoft.com/office/drawing/2014/main" xmlns="" id="{F29B309D-F952-4242-8110-4356537DA464}"/>
                    </a:ext>
                  </a:extLst>
                </p:cNvPr>
                <p:cNvSpPr/>
                <p:nvPr/>
              </p:nvSpPr>
              <p:spPr>
                <a:xfrm>
                  <a:off x="8270793" y="1478709"/>
                  <a:ext cx="838200" cy="800100"/>
                </a:xfrm>
                <a:custGeom>
                  <a:avLst/>
                  <a:gdLst>
                    <a:gd name="connsiteX0" fmla="*/ 743709 w 838200"/>
                    <a:gd name="connsiteY0" fmla="*/ 89099 h 800100"/>
                    <a:gd name="connsiteX1" fmla="*/ 482724 w 838200"/>
                    <a:gd name="connsiteY1" fmla="*/ 74811 h 800100"/>
                    <a:gd name="connsiteX2" fmla="*/ 425574 w 838200"/>
                    <a:gd name="connsiteY2" fmla="*/ 65286 h 800100"/>
                    <a:gd name="connsiteX3" fmla="*/ 181734 w 838200"/>
                    <a:gd name="connsiteY3" fmla="*/ 29091 h 800100"/>
                    <a:gd name="connsiteX4" fmla="*/ 1711 w 838200"/>
                    <a:gd name="connsiteY4" fmla="*/ 402471 h 800100"/>
                    <a:gd name="connsiteX5" fmla="*/ 459864 w 838200"/>
                    <a:gd name="connsiteY5" fmla="*/ 800616 h 800100"/>
                    <a:gd name="connsiteX6" fmla="*/ 846579 w 838200"/>
                    <a:gd name="connsiteY6" fmla="*/ 332939 h 800100"/>
                    <a:gd name="connsiteX7" fmla="*/ 743709 w 838200"/>
                    <a:gd name="connsiteY7" fmla="*/ 89099 h 800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38200" h="800100">
                      <a:moveTo>
                        <a:pt x="743709" y="89099"/>
                      </a:moveTo>
                      <a:cubicBezTo>
                        <a:pt x="609406" y="16709"/>
                        <a:pt x="581784" y="78621"/>
                        <a:pt x="482724" y="74811"/>
                      </a:cubicBezTo>
                      <a:lnTo>
                        <a:pt x="425574" y="65286"/>
                      </a:lnTo>
                      <a:cubicBezTo>
                        <a:pt x="332229" y="36711"/>
                        <a:pt x="336039" y="-42346"/>
                        <a:pt x="181734" y="29091"/>
                      </a:cubicBezTo>
                      <a:cubicBezTo>
                        <a:pt x="43621" y="112911"/>
                        <a:pt x="-10671" y="252929"/>
                        <a:pt x="1711" y="402471"/>
                      </a:cubicBezTo>
                      <a:cubicBezTo>
                        <a:pt x="21714" y="641549"/>
                        <a:pt x="226501" y="819666"/>
                        <a:pt x="459864" y="800616"/>
                      </a:cubicBezTo>
                      <a:cubicBezTo>
                        <a:pt x="693226" y="781566"/>
                        <a:pt x="853246" y="589161"/>
                        <a:pt x="846579" y="332939"/>
                      </a:cubicBezTo>
                      <a:cubicBezTo>
                        <a:pt x="842769" y="193874"/>
                        <a:pt x="808479" y="132914"/>
                        <a:pt x="743709" y="89099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" name="Freeform: Shape 20">
                  <a:extLst>
                    <a:ext uri="{FF2B5EF4-FFF2-40B4-BE49-F238E27FC236}">
                      <a16:creationId xmlns:a16="http://schemas.microsoft.com/office/drawing/2014/main" xmlns="" id="{733646EE-1E3B-4489-9735-1F286D08E621}"/>
                    </a:ext>
                  </a:extLst>
                </p:cNvPr>
                <p:cNvSpPr/>
                <p:nvPr/>
              </p:nvSpPr>
              <p:spPr>
                <a:xfrm>
                  <a:off x="8679222" y="1541138"/>
                  <a:ext cx="438150" cy="733425"/>
                </a:xfrm>
                <a:custGeom>
                  <a:avLst/>
                  <a:gdLst>
                    <a:gd name="connsiteX0" fmla="*/ 431482 w 438150"/>
                    <a:gd name="connsiteY0" fmla="*/ 417195 h 733425"/>
                    <a:gd name="connsiteX1" fmla="*/ 140970 w 438150"/>
                    <a:gd name="connsiteY1" fmla="*/ 722947 h 733425"/>
                    <a:gd name="connsiteX2" fmla="*/ 0 w 438150"/>
                    <a:gd name="connsiteY2" fmla="*/ 737235 h 733425"/>
                    <a:gd name="connsiteX3" fmla="*/ 261938 w 438150"/>
                    <a:gd name="connsiteY3" fmla="*/ 367665 h 733425"/>
                    <a:gd name="connsiteX4" fmla="*/ 293370 w 438150"/>
                    <a:gd name="connsiteY4" fmla="*/ 134302 h 733425"/>
                    <a:gd name="connsiteX5" fmla="*/ 275273 w 438150"/>
                    <a:gd name="connsiteY5" fmla="*/ 0 h 733425"/>
                    <a:gd name="connsiteX6" fmla="*/ 340995 w 438150"/>
                    <a:gd name="connsiteY6" fmla="*/ 30480 h 733425"/>
                    <a:gd name="connsiteX7" fmla="*/ 431482 w 438150"/>
                    <a:gd name="connsiteY7" fmla="*/ 417195 h 733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38150" h="733425">
                      <a:moveTo>
                        <a:pt x="431482" y="417195"/>
                      </a:moveTo>
                      <a:cubicBezTo>
                        <a:pt x="388620" y="569595"/>
                        <a:pt x="294323" y="675322"/>
                        <a:pt x="140970" y="722947"/>
                      </a:cubicBezTo>
                      <a:cubicBezTo>
                        <a:pt x="95250" y="737235"/>
                        <a:pt x="47625" y="740093"/>
                        <a:pt x="0" y="737235"/>
                      </a:cubicBezTo>
                      <a:cubicBezTo>
                        <a:pt x="145733" y="653415"/>
                        <a:pt x="222885" y="531495"/>
                        <a:pt x="261938" y="367665"/>
                      </a:cubicBezTo>
                      <a:cubicBezTo>
                        <a:pt x="280988" y="287655"/>
                        <a:pt x="292417" y="220980"/>
                        <a:pt x="293370" y="134302"/>
                      </a:cubicBezTo>
                      <a:cubicBezTo>
                        <a:pt x="294323" y="105727"/>
                        <a:pt x="292417" y="80010"/>
                        <a:pt x="275273" y="0"/>
                      </a:cubicBezTo>
                      <a:cubicBezTo>
                        <a:pt x="291465" y="6667"/>
                        <a:pt x="324803" y="23813"/>
                        <a:pt x="340995" y="30480"/>
                      </a:cubicBezTo>
                      <a:cubicBezTo>
                        <a:pt x="408623" y="71438"/>
                        <a:pt x="463867" y="185738"/>
                        <a:pt x="431482" y="417195"/>
                      </a:cubicBezTo>
                      <a:close/>
                    </a:path>
                  </a:pathLst>
                </a:custGeom>
                <a:solidFill>
                  <a:srgbClr val="CD4E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Freeform: Shape 21">
                  <a:extLst>
                    <a:ext uri="{FF2B5EF4-FFF2-40B4-BE49-F238E27FC236}">
                      <a16:creationId xmlns:a16="http://schemas.microsoft.com/office/drawing/2014/main" xmlns="" id="{F25A7F41-73DD-4911-BD0A-DFABC317CB10}"/>
                    </a:ext>
                  </a:extLst>
                </p:cNvPr>
                <p:cNvSpPr/>
                <p:nvPr/>
              </p:nvSpPr>
              <p:spPr>
                <a:xfrm>
                  <a:off x="9295101" y="1516109"/>
                  <a:ext cx="838200" cy="781050"/>
                </a:xfrm>
                <a:custGeom>
                  <a:avLst/>
                  <a:gdLst>
                    <a:gd name="connsiteX0" fmla="*/ 677615 w 838200"/>
                    <a:gd name="connsiteY0" fmla="*/ 13598 h 781050"/>
                    <a:gd name="connsiteX1" fmla="*/ 420440 w 838200"/>
                    <a:gd name="connsiteY1" fmla="*/ 56461 h 781050"/>
                    <a:gd name="connsiteX2" fmla="*/ 362338 w 838200"/>
                    <a:gd name="connsiteY2" fmla="*/ 60271 h 781050"/>
                    <a:gd name="connsiteX3" fmla="*/ 116593 w 838200"/>
                    <a:gd name="connsiteY3" fmla="*/ 78368 h 781050"/>
                    <a:gd name="connsiteX4" fmla="*/ 21343 w 838200"/>
                    <a:gd name="connsiteY4" fmla="*/ 481276 h 781050"/>
                    <a:gd name="connsiteX5" fmla="*/ 554743 w 838200"/>
                    <a:gd name="connsiteY5" fmla="*/ 770836 h 781050"/>
                    <a:gd name="connsiteX6" fmla="*/ 830968 w 838200"/>
                    <a:gd name="connsiteY6" fmla="*/ 230768 h 781050"/>
                    <a:gd name="connsiteX7" fmla="*/ 677615 w 838200"/>
                    <a:gd name="connsiteY7" fmla="*/ 13598 h 781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38200" h="781050">
                      <a:moveTo>
                        <a:pt x="677615" y="13598"/>
                      </a:moveTo>
                      <a:cubicBezTo>
                        <a:pt x="530931" y="-28312"/>
                        <a:pt x="517595" y="38363"/>
                        <a:pt x="420440" y="56461"/>
                      </a:cubicBezTo>
                      <a:lnTo>
                        <a:pt x="362338" y="60271"/>
                      </a:lnTo>
                      <a:cubicBezTo>
                        <a:pt x="264231" y="52651"/>
                        <a:pt x="251848" y="-25454"/>
                        <a:pt x="116593" y="78368"/>
                      </a:cubicBezTo>
                      <a:cubicBezTo>
                        <a:pt x="-565" y="189811"/>
                        <a:pt x="-23425" y="338401"/>
                        <a:pt x="21343" y="481276"/>
                      </a:cubicBezTo>
                      <a:cubicBezTo>
                        <a:pt x="91828" y="709876"/>
                        <a:pt x="330906" y="839416"/>
                        <a:pt x="554743" y="770836"/>
                      </a:cubicBezTo>
                      <a:cubicBezTo>
                        <a:pt x="778581" y="702256"/>
                        <a:pt x="892881" y="479371"/>
                        <a:pt x="830968" y="230768"/>
                      </a:cubicBezTo>
                      <a:cubicBezTo>
                        <a:pt x="796678" y="94561"/>
                        <a:pt x="750006" y="42173"/>
                        <a:pt x="677615" y="13598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Freeform: Shape 22">
                  <a:extLst>
                    <a:ext uri="{FF2B5EF4-FFF2-40B4-BE49-F238E27FC236}">
                      <a16:creationId xmlns:a16="http://schemas.microsoft.com/office/drawing/2014/main" xmlns="" id="{F3BC0D6D-C1A2-41FD-8559-FD8BDA62ECCF}"/>
                    </a:ext>
                  </a:extLst>
                </p:cNvPr>
                <p:cNvSpPr/>
                <p:nvPr/>
              </p:nvSpPr>
              <p:spPr>
                <a:xfrm>
                  <a:off x="9799362" y="1517325"/>
                  <a:ext cx="342900" cy="771525"/>
                </a:xfrm>
                <a:custGeom>
                  <a:avLst/>
                  <a:gdLst>
                    <a:gd name="connsiteX0" fmla="*/ 351472 w 342900"/>
                    <a:gd name="connsiteY0" fmla="*/ 373380 h 771525"/>
                    <a:gd name="connsiteX1" fmla="*/ 134303 w 342900"/>
                    <a:gd name="connsiteY1" fmla="*/ 735330 h 771525"/>
                    <a:gd name="connsiteX2" fmla="*/ 0 w 342900"/>
                    <a:gd name="connsiteY2" fmla="*/ 780097 h 771525"/>
                    <a:gd name="connsiteX3" fmla="*/ 175260 w 342900"/>
                    <a:gd name="connsiteY3" fmla="*/ 361950 h 771525"/>
                    <a:gd name="connsiteX4" fmla="*/ 155258 w 342900"/>
                    <a:gd name="connsiteY4" fmla="*/ 126682 h 771525"/>
                    <a:gd name="connsiteX5" fmla="*/ 108585 w 342900"/>
                    <a:gd name="connsiteY5" fmla="*/ 0 h 771525"/>
                    <a:gd name="connsiteX6" fmla="*/ 179070 w 342900"/>
                    <a:gd name="connsiteY6" fmla="*/ 15240 h 771525"/>
                    <a:gd name="connsiteX7" fmla="*/ 351472 w 342900"/>
                    <a:gd name="connsiteY7" fmla="*/ 373380 h 771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42900" h="771525">
                      <a:moveTo>
                        <a:pt x="351472" y="373380"/>
                      </a:moveTo>
                      <a:cubicBezTo>
                        <a:pt x="341947" y="531495"/>
                        <a:pt x="274320" y="655320"/>
                        <a:pt x="134303" y="735330"/>
                      </a:cubicBezTo>
                      <a:cubicBezTo>
                        <a:pt x="92392" y="759143"/>
                        <a:pt x="46672" y="772477"/>
                        <a:pt x="0" y="780097"/>
                      </a:cubicBezTo>
                      <a:cubicBezTo>
                        <a:pt x="124778" y="666750"/>
                        <a:pt x="173355" y="530543"/>
                        <a:pt x="175260" y="361950"/>
                      </a:cubicBezTo>
                      <a:cubicBezTo>
                        <a:pt x="176213" y="280035"/>
                        <a:pt x="172403" y="211455"/>
                        <a:pt x="155258" y="126682"/>
                      </a:cubicBezTo>
                      <a:cubicBezTo>
                        <a:pt x="149542" y="99060"/>
                        <a:pt x="141922" y="74295"/>
                        <a:pt x="108585" y="0"/>
                      </a:cubicBezTo>
                      <a:cubicBezTo>
                        <a:pt x="125730" y="3810"/>
                        <a:pt x="162878" y="12382"/>
                        <a:pt x="179070" y="15240"/>
                      </a:cubicBezTo>
                      <a:cubicBezTo>
                        <a:pt x="254317" y="40957"/>
                        <a:pt x="332422" y="140017"/>
                        <a:pt x="351472" y="373380"/>
                      </a:cubicBezTo>
                      <a:close/>
                    </a:path>
                  </a:pathLst>
                </a:custGeom>
                <a:solidFill>
                  <a:srgbClr val="CD4E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3">
                  <a:extLst>
                    <a:ext uri="{FF2B5EF4-FFF2-40B4-BE49-F238E27FC236}">
                      <a16:creationId xmlns:a16="http://schemas.microsoft.com/office/drawing/2014/main" xmlns="" id="{C5C6D689-D46B-4067-8FDC-85146780C13A}"/>
                    </a:ext>
                  </a:extLst>
                </p:cNvPr>
                <p:cNvSpPr/>
                <p:nvPr/>
              </p:nvSpPr>
              <p:spPr>
                <a:xfrm>
                  <a:off x="8915997" y="1038449"/>
                  <a:ext cx="619125" cy="590550"/>
                </a:xfrm>
                <a:custGeom>
                  <a:avLst/>
                  <a:gdLst>
                    <a:gd name="connsiteX0" fmla="*/ 569039 w 619125"/>
                    <a:gd name="connsiteY0" fmla="*/ 109306 h 590550"/>
                    <a:gd name="connsiteX1" fmla="*/ 381397 w 619125"/>
                    <a:gd name="connsiteY1" fmla="*/ 74063 h 590550"/>
                    <a:gd name="connsiteX2" fmla="*/ 340439 w 619125"/>
                    <a:gd name="connsiteY2" fmla="*/ 61681 h 590550"/>
                    <a:gd name="connsiteX3" fmla="*/ 167084 w 619125"/>
                    <a:gd name="connsiteY3" fmla="*/ 12151 h 590550"/>
                    <a:gd name="connsiteX4" fmla="*/ 397 w 619125"/>
                    <a:gd name="connsiteY4" fmla="*/ 265516 h 590550"/>
                    <a:gd name="connsiteX5" fmla="*/ 294719 w 619125"/>
                    <a:gd name="connsiteY5" fmla="*/ 597938 h 590550"/>
                    <a:gd name="connsiteX6" fmla="*/ 620474 w 619125"/>
                    <a:gd name="connsiteY6" fmla="*/ 295996 h 590550"/>
                    <a:gd name="connsiteX7" fmla="*/ 569039 w 619125"/>
                    <a:gd name="connsiteY7" fmla="*/ 109306 h 590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19125" h="590550">
                      <a:moveTo>
                        <a:pt x="569039" y="109306"/>
                      </a:moveTo>
                      <a:cubicBezTo>
                        <a:pt x="478552" y="43583"/>
                        <a:pt x="451882" y="86446"/>
                        <a:pt x="381397" y="74063"/>
                      </a:cubicBezTo>
                      <a:lnTo>
                        <a:pt x="340439" y="61681"/>
                      </a:lnTo>
                      <a:cubicBezTo>
                        <a:pt x="274717" y="32153"/>
                        <a:pt x="285194" y="-24997"/>
                        <a:pt x="167084" y="12151"/>
                      </a:cubicBezTo>
                      <a:cubicBezTo>
                        <a:pt x="58499" y="59776"/>
                        <a:pt x="6112" y="155978"/>
                        <a:pt x="397" y="265516"/>
                      </a:cubicBezTo>
                      <a:cubicBezTo>
                        <a:pt x="-8176" y="440776"/>
                        <a:pt x="123269" y="589366"/>
                        <a:pt x="294719" y="597938"/>
                      </a:cubicBezTo>
                      <a:cubicBezTo>
                        <a:pt x="466169" y="606511"/>
                        <a:pt x="600472" y="481733"/>
                        <a:pt x="620474" y="295996"/>
                      </a:cubicBezTo>
                      <a:cubicBezTo>
                        <a:pt x="630952" y="195031"/>
                        <a:pt x="611902" y="147406"/>
                        <a:pt x="569039" y="109306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: Shape 24">
                  <a:extLst>
                    <a:ext uri="{FF2B5EF4-FFF2-40B4-BE49-F238E27FC236}">
                      <a16:creationId xmlns:a16="http://schemas.microsoft.com/office/drawing/2014/main" xmlns="" id="{CB93B020-73E1-476E-8E99-F24498BFC1FF}"/>
                    </a:ext>
                  </a:extLst>
                </p:cNvPr>
                <p:cNvSpPr/>
                <p:nvPr/>
              </p:nvSpPr>
              <p:spPr>
                <a:xfrm>
                  <a:off x="9173569" y="1122037"/>
                  <a:ext cx="361950" cy="514350"/>
                </a:xfrm>
                <a:custGeom>
                  <a:avLst/>
                  <a:gdLst>
                    <a:gd name="connsiteX0" fmla="*/ 343852 w 361950"/>
                    <a:gd name="connsiteY0" fmla="*/ 318135 h 514350"/>
                    <a:gd name="connsiteX1" fmla="*/ 103822 w 361950"/>
                    <a:gd name="connsiteY1" fmla="*/ 512445 h 514350"/>
                    <a:gd name="connsiteX2" fmla="*/ 0 w 361950"/>
                    <a:gd name="connsiteY2" fmla="*/ 509588 h 514350"/>
                    <a:gd name="connsiteX3" fmla="*/ 225742 w 361950"/>
                    <a:gd name="connsiteY3" fmla="*/ 265748 h 514350"/>
                    <a:gd name="connsiteX4" fmla="*/ 271463 w 361950"/>
                    <a:gd name="connsiteY4" fmla="*/ 99060 h 514350"/>
                    <a:gd name="connsiteX5" fmla="*/ 271463 w 361950"/>
                    <a:gd name="connsiteY5" fmla="*/ 0 h 514350"/>
                    <a:gd name="connsiteX6" fmla="*/ 316230 w 361950"/>
                    <a:gd name="connsiteY6" fmla="*/ 28575 h 514350"/>
                    <a:gd name="connsiteX7" fmla="*/ 343852 w 361950"/>
                    <a:gd name="connsiteY7" fmla="*/ 318135 h 514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1950" h="514350">
                      <a:moveTo>
                        <a:pt x="343852" y="318135"/>
                      </a:moveTo>
                      <a:cubicBezTo>
                        <a:pt x="298132" y="424815"/>
                        <a:pt x="220027" y="492443"/>
                        <a:pt x="103822" y="512445"/>
                      </a:cubicBezTo>
                      <a:cubicBezTo>
                        <a:pt x="69532" y="518160"/>
                        <a:pt x="34290" y="516255"/>
                        <a:pt x="0" y="509588"/>
                      </a:cubicBezTo>
                      <a:cubicBezTo>
                        <a:pt x="114300" y="462915"/>
                        <a:pt x="181927" y="381000"/>
                        <a:pt x="225742" y="265748"/>
                      </a:cubicBezTo>
                      <a:cubicBezTo>
                        <a:pt x="246697" y="209550"/>
                        <a:pt x="261938" y="161925"/>
                        <a:pt x="271463" y="99060"/>
                      </a:cubicBezTo>
                      <a:cubicBezTo>
                        <a:pt x="274320" y="78105"/>
                        <a:pt x="275272" y="60008"/>
                        <a:pt x="271463" y="0"/>
                      </a:cubicBezTo>
                      <a:cubicBezTo>
                        <a:pt x="281940" y="6668"/>
                        <a:pt x="305753" y="21908"/>
                        <a:pt x="316230" y="28575"/>
                      </a:cubicBezTo>
                      <a:cubicBezTo>
                        <a:pt x="360045" y="65723"/>
                        <a:pt x="389572" y="153352"/>
                        <a:pt x="343852" y="318135"/>
                      </a:cubicBezTo>
                      <a:close/>
                    </a:path>
                  </a:pathLst>
                </a:custGeom>
                <a:solidFill>
                  <a:srgbClr val="CD4E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: Shape 25">
                  <a:extLst>
                    <a:ext uri="{FF2B5EF4-FFF2-40B4-BE49-F238E27FC236}">
                      <a16:creationId xmlns:a16="http://schemas.microsoft.com/office/drawing/2014/main" xmlns="" id="{5E0E9D01-3C24-48DF-8D2E-9346D8FABCC6}"/>
                    </a:ext>
                  </a:extLst>
                </p:cNvPr>
                <p:cNvSpPr/>
                <p:nvPr/>
              </p:nvSpPr>
              <p:spPr>
                <a:xfrm>
                  <a:off x="8721948" y="197122"/>
                  <a:ext cx="1000125" cy="1438275"/>
                </a:xfrm>
                <a:custGeom>
                  <a:avLst/>
                  <a:gdLst>
                    <a:gd name="connsiteX0" fmla="*/ 954541 w 1000125"/>
                    <a:gd name="connsiteY0" fmla="*/ 1300200 h 1438275"/>
                    <a:gd name="connsiteX1" fmla="*/ 764994 w 1000125"/>
                    <a:gd name="connsiteY1" fmla="*/ 640118 h 1438275"/>
                    <a:gd name="connsiteX2" fmla="*/ 686889 w 1000125"/>
                    <a:gd name="connsiteY2" fmla="*/ 551535 h 1438275"/>
                    <a:gd name="connsiteX3" fmla="*/ 558301 w 1000125"/>
                    <a:gd name="connsiteY3" fmla="*/ 434378 h 1438275"/>
                    <a:gd name="connsiteX4" fmla="*/ 477339 w 1000125"/>
                    <a:gd name="connsiteY4" fmla="*/ 410565 h 1438275"/>
                    <a:gd name="connsiteX5" fmla="*/ 533536 w 1000125"/>
                    <a:gd name="connsiteY5" fmla="*/ 521055 h 1438275"/>
                    <a:gd name="connsiteX6" fmla="*/ 596401 w 1000125"/>
                    <a:gd name="connsiteY6" fmla="*/ 820140 h 1438275"/>
                    <a:gd name="connsiteX7" fmla="*/ 596401 w 1000125"/>
                    <a:gd name="connsiteY7" fmla="*/ 935393 h 1438275"/>
                    <a:gd name="connsiteX8" fmla="*/ 567826 w 1000125"/>
                    <a:gd name="connsiteY8" fmla="*/ 968730 h 1438275"/>
                    <a:gd name="connsiteX9" fmla="*/ 545919 w 1000125"/>
                    <a:gd name="connsiteY9" fmla="*/ 931583 h 1438275"/>
                    <a:gd name="connsiteX10" fmla="*/ 547824 w 1000125"/>
                    <a:gd name="connsiteY10" fmla="*/ 880148 h 1438275"/>
                    <a:gd name="connsiteX11" fmla="*/ 488769 w 1000125"/>
                    <a:gd name="connsiteY11" fmla="*/ 556298 h 1438275"/>
                    <a:gd name="connsiteX12" fmla="*/ 437334 w 1000125"/>
                    <a:gd name="connsiteY12" fmla="*/ 452475 h 1438275"/>
                    <a:gd name="connsiteX13" fmla="*/ 345894 w 1000125"/>
                    <a:gd name="connsiteY13" fmla="*/ 512483 h 1438275"/>
                    <a:gd name="connsiteX14" fmla="*/ 136344 w 1000125"/>
                    <a:gd name="connsiteY14" fmla="*/ 816330 h 1438275"/>
                    <a:gd name="connsiteX15" fmla="*/ 76336 w 1000125"/>
                    <a:gd name="connsiteY15" fmla="*/ 1021118 h 1438275"/>
                    <a:gd name="connsiteX16" fmla="*/ 58239 w 1000125"/>
                    <a:gd name="connsiteY16" fmla="*/ 1309725 h 1438275"/>
                    <a:gd name="connsiteX17" fmla="*/ 29664 w 1000125"/>
                    <a:gd name="connsiteY17" fmla="*/ 1443075 h 1438275"/>
                    <a:gd name="connsiteX18" fmla="*/ 1089 w 1000125"/>
                    <a:gd name="connsiteY18" fmla="*/ 1345920 h 1438275"/>
                    <a:gd name="connsiteX19" fmla="*/ 9661 w 1000125"/>
                    <a:gd name="connsiteY19" fmla="*/ 1103985 h 1438275"/>
                    <a:gd name="connsiteX20" fmla="*/ 43951 w 1000125"/>
                    <a:gd name="connsiteY20" fmla="*/ 905865 h 1438275"/>
                    <a:gd name="connsiteX21" fmla="*/ 303031 w 1000125"/>
                    <a:gd name="connsiteY21" fmla="*/ 471525 h 1438275"/>
                    <a:gd name="connsiteX22" fmla="*/ 419236 w 1000125"/>
                    <a:gd name="connsiteY22" fmla="*/ 368655 h 1438275"/>
                    <a:gd name="connsiteX23" fmla="*/ 458289 w 1000125"/>
                    <a:gd name="connsiteY23" fmla="*/ 334365 h 1438275"/>
                    <a:gd name="connsiteX24" fmla="*/ 475434 w 1000125"/>
                    <a:gd name="connsiteY24" fmla="*/ 36233 h 1438275"/>
                    <a:gd name="connsiteX25" fmla="*/ 510676 w 1000125"/>
                    <a:gd name="connsiteY25" fmla="*/ 38 h 1438275"/>
                    <a:gd name="connsiteX26" fmla="*/ 544014 w 1000125"/>
                    <a:gd name="connsiteY26" fmla="*/ 42900 h 1438275"/>
                    <a:gd name="connsiteX27" fmla="*/ 530679 w 1000125"/>
                    <a:gd name="connsiteY27" fmla="*/ 286740 h 1438275"/>
                    <a:gd name="connsiteX28" fmla="*/ 589734 w 1000125"/>
                    <a:gd name="connsiteY28" fmla="*/ 383895 h 1438275"/>
                    <a:gd name="connsiteX29" fmla="*/ 750706 w 1000125"/>
                    <a:gd name="connsiteY29" fmla="*/ 536295 h 1438275"/>
                    <a:gd name="connsiteX30" fmla="*/ 789759 w 1000125"/>
                    <a:gd name="connsiteY30" fmla="*/ 584873 h 1438275"/>
                    <a:gd name="connsiteX31" fmla="*/ 891676 w 1000125"/>
                    <a:gd name="connsiteY31" fmla="*/ 777278 h 1438275"/>
                    <a:gd name="connsiteX32" fmla="*/ 993594 w 1000125"/>
                    <a:gd name="connsiteY32" fmla="*/ 1185900 h 1438275"/>
                    <a:gd name="connsiteX33" fmla="*/ 1001214 w 1000125"/>
                    <a:gd name="connsiteY33" fmla="*/ 1403070 h 1438275"/>
                    <a:gd name="connsiteX34" fmla="*/ 972639 w 1000125"/>
                    <a:gd name="connsiteY34" fmla="*/ 1440218 h 1438275"/>
                    <a:gd name="connsiteX35" fmla="*/ 956446 w 1000125"/>
                    <a:gd name="connsiteY35" fmla="*/ 1394498 h 1438275"/>
                    <a:gd name="connsiteX36" fmla="*/ 954541 w 1000125"/>
                    <a:gd name="connsiteY36" fmla="*/ 1300200 h 1438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l="l" t="t" r="r" b="b"/>
                  <a:pathLst>
                    <a:path w="1000125" h="1438275">
                      <a:moveTo>
                        <a:pt x="954541" y="1300200"/>
                      </a:moveTo>
                      <a:cubicBezTo>
                        <a:pt x="952636" y="1052550"/>
                        <a:pt x="903106" y="853478"/>
                        <a:pt x="764994" y="640118"/>
                      </a:cubicBezTo>
                      <a:cubicBezTo>
                        <a:pt x="733561" y="604875"/>
                        <a:pt x="709749" y="572490"/>
                        <a:pt x="686889" y="551535"/>
                      </a:cubicBezTo>
                      <a:cubicBezTo>
                        <a:pt x="644026" y="512483"/>
                        <a:pt x="606879" y="466763"/>
                        <a:pt x="558301" y="434378"/>
                      </a:cubicBezTo>
                      <a:cubicBezTo>
                        <a:pt x="526869" y="408660"/>
                        <a:pt x="506866" y="390563"/>
                        <a:pt x="477339" y="410565"/>
                      </a:cubicBezTo>
                      <a:cubicBezTo>
                        <a:pt x="501151" y="444855"/>
                        <a:pt x="513534" y="484860"/>
                        <a:pt x="533536" y="521055"/>
                      </a:cubicBezTo>
                      <a:cubicBezTo>
                        <a:pt x="573541" y="616305"/>
                        <a:pt x="590686" y="714413"/>
                        <a:pt x="596401" y="820140"/>
                      </a:cubicBezTo>
                      <a:cubicBezTo>
                        <a:pt x="598306" y="871575"/>
                        <a:pt x="604021" y="897293"/>
                        <a:pt x="596401" y="935393"/>
                      </a:cubicBezTo>
                      <a:cubicBezTo>
                        <a:pt x="593544" y="952538"/>
                        <a:pt x="592591" y="973493"/>
                        <a:pt x="567826" y="968730"/>
                      </a:cubicBezTo>
                      <a:cubicBezTo>
                        <a:pt x="549729" y="965873"/>
                        <a:pt x="545919" y="947775"/>
                        <a:pt x="545919" y="931583"/>
                      </a:cubicBezTo>
                      <a:cubicBezTo>
                        <a:pt x="545919" y="914438"/>
                        <a:pt x="545919" y="897293"/>
                        <a:pt x="547824" y="880148"/>
                      </a:cubicBezTo>
                      <a:cubicBezTo>
                        <a:pt x="542109" y="769658"/>
                        <a:pt x="527821" y="661073"/>
                        <a:pt x="488769" y="556298"/>
                      </a:cubicBezTo>
                      <a:cubicBezTo>
                        <a:pt x="474481" y="520103"/>
                        <a:pt x="456384" y="485813"/>
                        <a:pt x="437334" y="452475"/>
                      </a:cubicBezTo>
                      <a:cubicBezTo>
                        <a:pt x="421141" y="431520"/>
                        <a:pt x="359229" y="500100"/>
                        <a:pt x="345894" y="512483"/>
                      </a:cubicBezTo>
                      <a:cubicBezTo>
                        <a:pt x="263026" y="600113"/>
                        <a:pt x="189684" y="705840"/>
                        <a:pt x="136344" y="816330"/>
                      </a:cubicBezTo>
                      <a:cubicBezTo>
                        <a:pt x="107769" y="883005"/>
                        <a:pt x="89671" y="949680"/>
                        <a:pt x="76336" y="1021118"/>
                      </a:cubicBezTo>
                      <a:cubicBezTo>
                        <a:pt x="61096" y="1095413"/>
                        <a:pt x="62049" y="1269720"/>
                        <a:pt x="58239" y="1309725"/>
                      </a:cubicBezTo>
                      <a:cubicBezTo>
                        <a:pt x="51571" y="1352588"/>
                        <a:pt x="66811" y="1437360"/>
                        <a:pt x="29664" y="1443075"/>
                      </a:cubicBezTo>
                      <a:cubicBezTo>
                        <a:pt x="-6531" y="1444028"/>
                        <a:pt x="136" y="1383068"/>
                        <a:pt x="1089" y="1345920"/>
                      </a:cubicBezTo>
                      <a:cubicBezTo>
                        <a:pt x="2041" y="1313535"/>
                        <a:pt x="-2721" y="1153515"/>
                        <a:pt x="9661" y="1103985"/>
                      </a:cubicBezTo>
                      <a:cubicBezTo>
                        <a:pt x="15376" y="1044930"/>
                        <a:pt x="26806" y="962063"/>
                        <a:pt x="43951" y="905865"/>
                      </a:cubicBezTo>
                      <a:cubicBezTo>
                        <a:pt x="99196" y="742035"/>
                        <a:pt x="186826" y="599160"/>
                        <a:pt x="303031" y="471525"/>
                      </a:cubicBezTo>
                      <a:cubicBezTo>
                        <a:pt x="336369" y="435330"/>
                        <a:pt x="368754" y="406755"/>
                        <a:pt x="419236" y="368655"/>
                      </a:cubicBezTo>
                      <a:cubicBezTo>
                        <a:pt x="433524" y="358178"/>
                        <a:pt x="448764" y="350558"/>
                        <a:pt x="458289" y="334365"/>
                      </a:cubicBezTo>
                      <a:cubicBezTo>
                        <a:pt x="457336" y="284835"/>
                        <a:pt x="472576" y="50520"/>
                        <a:pt x="475434" y="36233"/>
                      </a:cubicBezTo>
                      <a:cubicBezTo>
                        <a:pt x="478291" y="16230"/>
                        <a:pt x="486864" y="-915"/>
                        <a:pt x="510676" y="38"/>
                      </a:cubicBezTo>
                      <a:cubicBezTo>
                        <a:pt x="536394" y="990"/>
                        <a:pt x="544966" y="19088"/>
                        <a:pt x="544014" y="42900"/>
                      </a:cubicBezTo>
                      <a:cubicBezTo>
                        <a:pt x="541156" y="108623"/>
                        <a:pt x="530679" y="271500"/>
                        <a:pt x="530679" y="286740"/>
                      </a:cubicBezTo>
                      <a:cubicBezTo>
                        <a:pt x="523059" y="335318"/>
                        <a:pt x="554491" y="361035"/>
                        <a:pt x="589734" y="383895"/>
                      </a:cubicBezTo>
                      <a:cubicBezTo>
                        <a:pt x="650694" y="426758"/>
                        <a:pt x="704034" y="478193"/>
                        <a:pt x="750706" y="536295"/>
                      </a:cubicBezTo>
                      <a:cubicBezTo>
                        <a:pt x="760231" y="548678"/>
                        <a:pt x="776424" y="562965"/>
                        <a:pt x="789759" y="584873"/>
                      </a:cubicBezTo>
                      <a:cubicBezTo>
                        <a:pt x="827859" y="652500"/>
                        <a:pt x="859291" y="706793"/>
                        <a:pt x="891676" y="777278"/>
                      </a:cubicBezTo>
                      <a:cubicBezTo>
                        <a:pt x="951684" y="906818"/>
                        <a:pt x="982164" y="1043978"/>
                        <a:pt x="993594" y="1185900"/>
                      </a:cubicBezTo>
                      <a:cubicBezTo>
                        <a:pt x="994546" y="1200188"/>
                        <a:pt x="1001214" y="1371638"/>
                        <a:pt x="1001214" y="1403070"/>
                      </a:cubicBezTo>
                      <a:cubicBezTo>
                        <a:pt x="1001214" y="1418310"/>
                        <a:pt x="994546" y="1449743"/>
                        <a:pt x="972639" y="1440218"/>
                      </a:cubicBezTo>
                      <a:cubicBezTo>
                        <a:pt x="948826" y="1436408"/>
                        <a:pt x="953589" y="1413548"/>
                        <a:pt x="956446" y="1394498"/>
                      </a:cubicBezTo>
                      <a:cubicBezTo>
                        <a:pt x="954541" y="1360208"/>
                        <a:pt x="954541" y="1331633"/>
                        <a:pt x="954541" y="1300200"/>
                      </a:cubicBezTo>
                      <a:close/>
                    </a:path>
                  </a:pathLst>
                </a:custGeom>
                <a:solidFill>
                  <a:srgbClr val="44B58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26">
                <a:extLst>
                  <a:ext uri="{FF2B5EF4-FFF2-40B4-BE49-F238E27FC236}">
                    <a16:creationId xmlns:a16="http://schemas.microsoft.com/office/drawing/2014/main" xmlns="" id="{6807D344-C400-4B15-8190-9FE1AE2BD61F}"/>
                  </a:ext>
                </a:extLst>
              </p:cNvPr>
              <p:cNvGrpSpPr/>
              <p:nvPr/>
            </p:nvGrpSpPr>
            <p:grpSpPr>
              <a:xfrm rot="20060053">
                <a:off x="5592517" y="2341851"/>
                <a:ext cx="803368" cy="1669965"/>
                <a:chOff x="1583158" y="1040918"/>
                <a:chExt cx="1865369" cy="3877549"/>
              </a:xfrm>
            </p:grpSpPr>
            <p:sp>
              <p:nvSpPr>
                <p:cNvPr id="25" name="Freeform: Shape 27">
                  <a:extLst>
                    <a:ext uri="{FF2B5EF4-FFF2-40B4-BE49-F238E27FC236}">
                      <a16:creationId xmlns:a16="http://schemas.microsoft.com/office/drawing/2014/main" xmlns="" id="{B900E97F-8C94-46A4-804D-4946C8E7184B}"/>
                    </a:ext>
                  </a:extLst>
                </p:cNvPr>
                <p:cNvSpPr/>
                <p:nvPr/>
              </p:nvSpPr>
              <p:spPr>
                <a:xfrm rot="20351037">
                  <a:off x="1714783" y="3481939"/>
                  <a:ext cx="1641760" cy="1436528"/>
                </a:xfrm>
                <a:custGeom>
                  <a:avLst/>
                  <a:gdLst>
                    <a:gd name="connsiteX0" fmla="*/ 904455 w 1641760"/>
                    <a:gd name="connsiteY0" fmla="*/ 23137 h 1436528"/>
                    <a:gd name="connsiteX1" fmla="*/ 1113846 w 1641760"/>
                    <a:gd name="connsiteY1" fmla="*/ 102745 h 1436528"/>
                    <a:gd name="connsiteX2" fmla="*/ 1113791 w 1641760"/>
                    <a:gd name="connsiteY2" fmla="*/ 106680 h 1436528"/>
                    <a:gd name="connsiteX3" fmla="*/ 1157726 w 1641760"/>
                    <a:gd name="connsiteY3" fmla="*/ 148589 h 1436528"/>
                    <a:gd name="connsiteX4" fmla="*/ 1435198 w 1641760"/>
                    <a:gd name="connsiteY4" fmla="*/ 335884 h 1436528"/>
                    <a:gd name="connsiteX5" fmla="*/ 1613243 w 1641760"/>
                    <a:gd name="connsiteY5" fmla="*/ 844585 h 1436528"/>
                    <a:gd name="connsiteX6" fmla="*/ 1106855 w 1641760"/>
                    <a:gd name="connsiteY6" fmla="*/ 1274668 h 1436528"/>
                    <a:gd name="connsiteX7" fmla="*/ 748451 w 1641760"/>
                    <a:gd name="connsiteY7" fmla="*/ 1281604 h 1436528"/>
                    <a:gd name="connsiteX8" fmla="*/ 459418 w 1641760"/>
                    <a:gd name="connsiteY8" fmla="*/ 1436528 h 1436528"/>
                    <a:gd name="connsiteX9" fmla="*/ 54769 w 1641760"/>
                    <a:gd name="connsiteY9" fmla="*/ 648040 h 1436528"/>
                    <a:gd name="connsiteX10" fmla="*/ 443231 w 1641760"/>
                    <a:gd name="connsiteY10" fmla="*/ 5227 h 1436528"/>
                    <a:gd name="connsiteX11" fmla="*/ 810884 w 1641760"/>
                    <a:gd name="connsiteY11" fmla="*/ 30664 h 1436528"/>
                    <a:gd name="connsiteX12" fmla="*/ 902796 w 1641760"/>
                    <a:gd name="connsiteY12" fmla="*/ 26038 h 1436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641760" h="1436528">
                      <a:moveTo>
                        <a:pt x="904455" y="23137"/>
                      </a:moveTo>
                      <a:lnTo>
                        <a:pt x="1113846" y="102745"/>
                      </a:lnTo>
                      <a:lnTo>
                        <a:pt x="1113791" y="106680"/>
                      </a:lnTo>
                      <a:cubicBezTo>
                        <a:pt x="1118994" y="122577"/>
                        <a:pt x="1134602" y="135872"/>
                        <a:pt x="1157726" y="148589"/>
                      </a:cubicBezTo>
                      <a:cubicBezTo>
                        <a:pt x="1254841" y="201772"/>
                        <a:pt x="1351957" y="259578"/>
                        <a:pt x="1435198" y="335884"/>
                      </a:cubicBezTo>
                      <a:cubicBezTo>
                        <a:pt x="1585495" y="474621"/>
                        <a:pt x="1696484" y="631856"/>
                        <a:pt x="1613243" y="844585"/>
                      </a:cubicBezTo>
                      <a:cubicBezTo>
                        <a:pt x="1523065" y="1075813"/>
                        <a:pt x="1377390" y="1253857"/>
                        <a:pt x="1106855" y="1274668"/>
                      </a:cubicBezTo>
                      <a:cubicBezTo>
                        <a:pt x="988928" y="1283917"/>
                        <a:pt x="868690" y="1272355"/>
                        <a:pt x="748451" y="1281604"/>
                      </a:cubicBezTo>
                      <a:cubicBezTo>
                        <a:pt x="637462" y="1290853"/>
                        <a:pt x="510288" y="1283917"/>
                        <a:pt x="459418" y="1436528"/>
                      </a:cubicBezTo>
                      <a:cubicBezTo>
                        <a:pt x="373863" y="1145181"/>
                        <a:pt x="179632" y="913953"/>
                        <a:pt x="54769" y="648040"/>
                      </a:cubicBezTo>
                      <a:cubicBezTo>
                        <a:pt x="-97842" y="319697"/>
                        <a:pt x="80205" y="30664"/>
                        <a:pt x="443231" y="5227"/>
                      </a:cubicBezTo>
                      <a:cubicBezTo>
                        <a:pt x="565783" y="-4022"/>
                        <a:pt x="690645" y="-4022"/>
                        <a:pt x="810884" y="30664"/>
                      </a:cubicBezTo>
                      <a:cubicBezTo>
                        <a:pt x="855973" y="43381"/>
                        <a:pt x="884877" y="41646"/>
                        <a:pt x="902796" y="26038"/>
                      </a:cubicBez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625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8">
                  <a:extLst>
                    <a:ext uri="{FF2B5EF4-FFF2-40B4-BE49-F238E27FC236}">
                      <a16:creationId xmlns:a16="http://schemas.microsoft.com/office/drawing/2014/main" xmlns="" id="{6E91F570-3F66-4F1B-8D10-DDD60F45AEAC}"/>
                    </a:ext>
                  </a:extLst>
                </p:cNvPr>
                <p:cNvSpPr/>
                <p:nvPr/>
              </p:nvSpPr>
              <p:spPr>
                <a:xfrm rot="20351037">
                  <a:off x="1583158" y="1040918"/>
                  <a:ext cx="1865369" cy="2446103"/>
                </a:xfrm>
                <a:custGeom>
                  <a:avLst/>
                  <a:gdLst>
                    <a:gd name="connsiteX0" fmla="*/ 1456632 w 1865369"/>
                    <a:gd name="connsiteY0" fmla="*/ 13187 h 2446103"/>
                    <a:gd name="connsiteX1" fmla="*/ 1516751 w 1865369"/>
                    <a:gd name="connsiteY1" fmla="*/ 175046 h 2446103"/>
                    <a:gd name="connsiteX2" fmla="*/ 1401137 w 1865369"/>
                    <a:gd name="connsiteY2" fmla="*/ 561197 h 2446103"/>
                    <a:gd name="connsiteX3" fmla="*/ 1442758 w 1865369"/>
                    <a:gd name="connsiteY3" fmla="*/ 697620 h 2446103"/>
                    <a:gd name="connsiteX4" fmla="*/ 1456632 w 1865369"/>
                    <a:gd name="connsiteY4" fmla="*/ 861793 h 2446103"/>
                    <a:gd name="connsiteX5" fmla="*/ 1401137 w 1865369"/>
                    <a:gd name="connsiteY5" fmla="*/ 901101 h 2446103"/>
                    <a:gd name="connsiteX6" fmla="*/ 917873 w 1865369"/>
                    <a:gd name="connsiteY6" fmla="*/ 1423675 h 2446103"/>
                    <a:gd name="connsiteX7" fmla="*/ 524786 w 1865369"/>
                    <a:gd name="connsiteY7" fmla="*/ 2297715 h 2446103"/>
                    <a:gd name="connsiteX8" fmla="*/ 631151 w 1865369"/>
                    <a:gd name="connsiteY8" fmla="*/ 2223723 h 2446103"/>
                    <a:gd name="connsiteX9" fmla="*/ 964118 w 1865369"/>
                    <a:gd name="connsiteY9" fmla="*/ 1610971 h 2446103"/>
                    <a:gd name="connsiteX10" fmla="*/ 1070483 w 1865369"/>
                    <a:gd name="connsiteY10" fmla="*/ 1280314 h 2446103"/>
                    <a:gd name="connsiteX11" fmla="*/ 1223093 w 1865369"/>
                    <a:gd name="connsiteY11" fmla="*/ 1217884 h 2446103"/>
                    <a:gd name="connsiteX12" fmla="*/ 1327144 w 1865369"/>
                    <a:gd name="connsiteY12" fmla="*/ 1194761 h 2446103"/>
                    <a:gd name="connsiteX13" fmla="*/ 1671675 w 1865369"/>
                    <a:gd name="connsiteY13" fmla="*/ 1007465 h 2446103"/>
                    <a:gd name="connsiteX14" fmla="*/ 1842783 w 1865369"/>
                    <a:gd name="connsiteY14" fmla="*/ 1000530 h 2446103"/>
                    <a:gd name="connsiteX15" fmla="*/ 1810411 w 1865369"/>
                    <a:gd name="connsiteY15" fmla="*/ 1180887 h 2446103"/>
                    <a:gd name="connsiteX16" fmla="*/ 1599993 w 1865369"/>
                    <a:gd name="connsiteY16" fmla="*/ 1456047 h 2446103"/>
                    <a:gd name="connsiteX17" fmla="*/ 1609242 w 1865369"/>
                    <a:gd name="connsiteY17" fmla="*/ 1599408 h 2446103"/>
                    <a:gd name="connsiteX18" fmla="*/ 1581494 w 1865369"/>
                    <a:gd name="connsiteY18" fmla="*/ 1775141 h 2446103"/>
                    <a:gd name="connsiteX19" fmla="*/ 1368765 w 1865369"/>
                    <a:gd name="connsiteY19" fmla="*/ 1830635 h 2446103"/>
                    <a:gd name="connsiteX20" fmla="*/ 568718 w 1865369"/>
                    <a:gd name="connsiteY20" fmla="*/ 2392520 h 2446103"/>
                    <a:gd name="connsiteX21" fmla="*/ 550581 w 1865369"/>
                    <a:gd name="connsiteY21" fmla="*/ 2423989 h 2446103"/>
                    <a:gd name="connsiteX22" fmla="*/ 550275 w 1865369"/>
                    <a:gd name="connsiteY22" fmla="*/ 2446103 h 2446103"/>
                    <a:gd name="connsiteX23" fmla="*/ 340884 w 1865369"/>
                    <a:gd name="connsiteY23" fmla="*/ 2366495 h 2446103"/>
                    <a:gd name="connsiteX24" fmla="*/ 358518 w 1865369"/>
                    <a:gd name="connsiteY24" fmla="*/ 2335652 h 2446103"/>
                    <a:gd name="connsiteX25" fmla="*/ 365238 w 1865369"/>
                    <a:gd name="connsiteY25" fmla="*/ 2281531 h 2446103"/>
                    <a:gd name="connsiteX26" fmla="*/ 108576 w 1865369"/>
                    <a:gd name="connsiteY26" fmla="*/ 1213259 h 2446103"/>
                    <a:gd name="connsiteX27" fmla="*/ 11461 w 1865369"/>
                    <a:gd name="connsiteY27" fmla="*/ 1030588 h 2446103"/>
                    <a:gd name="connsiteX28" fmla="*/ 90078 w 1865369"/>
                    <a:gd name="connsiteY28" fmla="*/ 921912 h 2446103"/>
                    <a:gd name="connsiteX29" fmla="*/ 201068 w 1865369"/>
                    <a:gd name="connsiteY29" fmla="*/ 806299 h 2446103"/>
                    <a:gd name="connsiteX30" fmla="*/ 226501 w 1865369"/>
                    <a:gd name="connsiteY30" fmla="*/ 403963 h 2446103"/>
                    <a:gd name="connsiteX31" fmla="*/ 305119 w 1865369"/>
                    <a:gd name="connsiteY31" fmla="*/ 299909 h 2446103"/>
                    <a:gd name="connsiteX32" fmla="*/ 416108 w 1865369"/>
                    <a:gd name="connsiteY32" fmla="*/ 369277 h 2446103"/>
                    <a:gd name="connsiteX33" fmla="*/ 573343 w 1865369"/>
                    <a:gd name="connsiteY33" fmla="*/ 764678 h 2446103"/>
                    <a:gd name="connsiteX34" fmla="*/ 684332 w 1865369"/>
                    <a:gd name="connsiteY34" fmla="*/ 873353 h 2446103"/>
                    <a:gd name="connsiteX35" fmla="*/ 744451 w 1865369"/>
                    <a:gd name="connsiteY35" fmla="*/ 975093 h 2446103"/>
                    <a:gd name="connsiteX36" fmla="*/ 617277 w 1865369"/>
                    <a:gd name="connsiteY36" fmla="*/ 1282627 h 2446103"/>
                    <a:gd name="connsiteX37" fmla="*/ 439231 w 1865369"/>
                    <a:gd name="connsiteY37" fmla="*/ 2140481 h 2446103"/>
                    <a:gd name="connsiteX38" fmla="*/ 478540 w 1865369"/>
                    <a:gd name="connsiteY38" fmla="*/ 2212163 h 2446103"/>
                    <a:gd name="connsiteX39" fmla="*/ 809195 w 1865369"/>
                    <a:gd name="connsiteY39" fmla="*/ 727681 h 2446103"/>
                    <a:gd name="connsiteX40" fmla="*/ 804570 w 1865369"/>
                    <a:gd name="connsiteY40" fmla="*/ 577382 h 2446103"/>
                    <a:gd name="connsiteX41" fmla="*/ 927122 w 1865369"/>
                    <a:gd name="connsiteY41" fmla="*/ 461768 h 2446103"/>
                    <a:gd name="connsiteX42" fmla="*/ 1010364 w 1865369"/>
                    <a:gd name="connsiteY42" fmla="*/ 397025 h 2446103"/>
                    <a:gd name="connsiteX43" fmla="*/ 1292461 w 1865369"/>
                    <a:gd name="connsiteY43" fmla="*/ 64057 h 2446103"/>
                    <a:gd name="connsiteX44" fmla="*/ 1456632 w 1865369"/>
                    <a:gd name="connsiteY44" fmla="*/ 13187 h 2446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1865369" h="2446103">
                      <a:moveTo>
                        <a:pt x="1456632" y="13187"/>
                      </a:moveTo>
                      <a:cubicBezTo>
                        <a:pt x="1519064" y="47872"/>
                        <a:pt x="1523689" y="112616"/>
                        <a:pt x="1516751" y="175046"/>
                      </a:cubicBezTo>
                      <a:cubicBezTo>
                        <a:pt x="1505191" y="311472"/>
                        <a:pt x="1456632" y="436335"/>
                        <a:pt x="1401137" y="561197"/>
                      </a:cubicBezTo>
                      <a:cubicBezTo>
                        <a:pt x="1373390" y="623628"/>
                        <a:pt x="1368765" y="662937"/>
                        <a:pt x="1442758" y="697620"/>
                      </a:cubicBezTo>
                      <a:cubicBezTo>
                        <a:pt x="1528313" y="736930"/>
                        <a:pt x="1523689" y="801674"/>
                        <a:pt x="1456632" y="861793"/>
                      </a:cubicBezTo>
                      <a:cubicBezTo>
                        <a:pt x="1440447" y="877978"/>
                        <a:pt x="1421949" y="894165"/>
                        <a:pt x="1401137" y="901101"/>
                      </a:cubicBezTo>
                      <a:cubicBezTo>
                        <a:pt x="1158349" y="1000530"/>
                        <a:pt x="1031173" y="1204010"/>
                        <a:pt x="917873" y="1423675"/>
                      </a:cubicBezTo>
                      <a:cubicBezTo>
                        <a:pt x="774512" y="1705773"/>
                        <a:pt x="642711" y="1990184"/>
                        <a:pt x="524786" y="2297715"/>
                      </a:cubicBezTo>
                      <a:cubicBezTo>
                        <a:pt x="582592" y="2290780"/>
                        <a:pt x="605714" y="2251470"/>
                        <a:pt x="631151" y="2223723"/>
                      </a:cubicBezTo>
                      <a:cubicBezTo>
                        <a:pt x="793010" y="2047990"/>
                        <a:pt x="899375" y="1839885"/>
                        <a:pt x="964118" y="1610971"/>
                      </a:cubicBezTo>
                      <a:cubicBezTo>
                        <a:pt x="994177" y="1499981"/>
                        <a:pt x="1017299" y="1384368"/>
                        <a:pt x="1070483" y="1280314"/>
                      </a:cubicBezTo>
                      <a:cubicBezTo>
                        <a:pt x="1100541" y="1217884"/>
                        <a:pt x="1139851" y="1162389"/>
                        <a:pt x="1223093" y="1217884"/>
                      </a:cubicBezTo>
                      <a:cubicBezTo>
                        <a:pt x="1264714" y="1245631"/>
                        <a:pt x="1294773" y="1213259"/>
                        <a:pt x="1327144" y="1194761"/>
                      </a:cubicBezTo>
                      <a:cubicBezTo>
                        <a:pt x="1438133" y="1127704"/>
                        <a:pt x="1549123" y="1053711"/>
                        <a:pt x="1671675" y="1007465"/>
                      </a:cubicBezTo>
                      <a:cubicBezTo>
                        <a:pt x="1727169" y="986656"/>
                        <a:pt x="1794224" y="945035"/>
                        <a:pt x="1842783" y="1000530"/>
                      </a:cubicBezTo>
                      <a:cubicBezTo>
                        <a:pt x="1895964" y="1060649"/>
                        <a:pt x="1842783" y="1125393"/>
                        <a:pt x="1810411" y="1180887"/>
                      </a:cubicBezTo>
                      <a:cubicBezTo>
                        <a:pt x="1752603" y="1282628"/>
                        <a:pt x="1680923" y="1372805"/>
                        <a:pt x="1599993" y="1456047"/>
                      </a:cubicBezTo>
                      <a:cubicBezTo>
                        <a:pt x="1546812" y="1511541"/>
                        <a:pt x="1537562" y="1548538"/>
                        <a:pt x="1609242" y="1599408"/>
                      </a:cubicBezTo>
                      <a:cubicBezTo>
                        <a:pt x="1710982" y="1673401"/>
                        <a:pt x="1699422" y="1731209"/>
                        <a:pt x="1581494" y="1775141"/>
                      </a:cubicBezTo>
                      <a:cubicBezTo>
                        <a:pt x="1512126" y="1800577"/>
                        <a:pt x="1440447" y="1819075"/>
                        <a:pt x="1368765" y="1830635"/>
                      </a:cubicBezTo>
                      <a:cubicBezTo>
                        <a:pt x="1005739" y="1881506"/>
                        <a:pt x="781447" y="2128920"/>
                        <a:pt x="568718" y="2392520"/>
                      </a:cubicBezTo>
                      <a:cubicBezTo>
                        <a:pt x="559469" y="2404082"/>
                        <a:pt x="553544" y="2414487"/>
                        <a:pt x="550581" y="2423989"/>
                      </a:cubicBezTo>
                      <a:lnTo>
                        <a:pt x="550275" y="2446103"/>
                      </a:lnTo>
                      <a:lnTo>
                        <a:pt x="340884" y="2366495"/>
                      </a:lnTo>
                      <a:lnTo>
                        <a:pt x="358518" y="2335652"/>
                      </a:lnTo>
                      <a:cubicBezTo>
                        <a:pt x="362637" y="2320984"/>
                        <a:pt x="364660" y="2302919"/>
                        <a:pt x="365238" y="2281531"/>
                      </a:cubicBezTo>
                      <a:cubicBezTo>
                        <a:pt x="381425" y="1900004"/>
                        <a:pt x="339804" y="1534664"/>
                        <a:pt x="108576" y="1213259"/>
                      </a:cubicBezTo>
                      <a:cubicBezTo>
                        <a:pt x="69267" y="1157765"/>
                        <a:pt x="39208" y="1093021"/>
                        <a:pt x="11461" y="1030588"/>
                      </a:cubicBezTo>
                      <a:cubicBezTo>
                        <a:pt x="-18600" y="958909"/>
                        <a:pt x="11461" y="910350"/>
                        <a:pt x="90078" y="921912"/>
                      </a:cubicBezTo>
                      <a:cubicBezTo>
                        <a:pt x="194129" y="938097"/>
                        <a:pt x="205692" y="889540"/>
                        <a:pt x="201068" y="806299"/>
                      </a:cubicBezTo>
                      <a:cubicBezTo>
                        <a:pt x="196443" y="672187"/>
                        <a:pt x="191818" y="535761"/>
                        <a:pt x="226501" y="403963"/>
                      </a:cubicBezTo>
                      <a:cubicBezTo>
                        <a:pt x="238064" y="357717"/>
                        <a:pt x="249624" y="309158"/>
                        <a:pt x="305119" y="299909"/>
                      </a:cubicBezTo>
                      <a:cubicBezTo>
                        <a:pt x="358302" y="290660"/>
                        <a:pt x="390674" y="329970"/>
                        <a:pt x="416108" y="369277"/>
                      </a:cubicBezTo>
                      <a:cubicBezTo>
                        <a:pt x="494725" y="489516"/>
                        <a:pt x="534035" y="628252"/>
                        <a:pt x="573343" y="764678"/>
                      </a:cubicBezTo>
                      <a:cubicBezTo>
                        <a:pt x="589530" y="824797"/>
                        <a:pt x="605714" y="871042"/>
                        <a:pt x="684332" y="873353"/>
                      </a:cubicBezTo>
                      <a:cubicBezTo>
                        <a:pt x="746764" y="875667"/>
                        <a:pt x="753700" y="924223"/>
                        <a:pt x="744451" y="975093"/>
                      </a:cubicBezTo>
                      <a:cubicBezTo>
                        <a:pt x="725953" y="1088396"/>
                        <a:pt x="672772" y="1185512"/>
                        <a:pt x="617277" y="1282627"/>
                      </a:cubicBezTo>
                      <a:cubicBezTo>
                        <a:pt x="464667" y="1548538"/>
                        <a:pt x="423046" y="1839885"/>
                        <a:pt x="439231" y="2140481"/>
                      </a:cubicBezTo>
                      <a:cubicBezTo>
                        <a:pt x="439231" y="2158979"/>
                        <a:pt x="436920" y="2184415"/>
                        <a:pt x="478540" y="2212163"/>
                      </a:cubicBezTo>
                      <a:cubicBezTo>
                        <a:pt x="661209" y="1726584"/>
                        <a:pt x="903999" y="1266440"/>
                        <a:pt x="809195" y="727681"/>
                      </a:cubicBezTo>
                      <a:cubicBezTo>
                        <a:pt x="799946" y="679122"/>
                        <a:pt x="799946" y="628252"/>
                        <a:pt x="804570" y="577382"/>
                      </a:cubicBezTo>
                      <a:cubicBezTo>
                        <a:pt x="809195" y="503389"/>
                        <a:pt x="790697" y="403963"/>
                        <a:pt x="927122" y="461768"/>
                      </a:cubicBezTo>
                      <a:cubicBezTo>
                        <a:pt x="973367" y="480267"/>
                        <a:pt x="989552" y="427085"/>
                        <a:pt x="1010364" y="397025"/>
                      </a:cubicBezTo>
                      <a:cubicBezTo>
                        <a:pt x="1095917" y="276786"/>
                        <a:pt x="1181472" y="158861"/>
                        <a:pt x="1292461" y="64057"/>
                      </a:cubicBezTo>
                      <a:cubicBezTo>
                        <a:pt x="1338707" y="24749"/>
                        <a:pt x="1387263" y="-23810"/>
                        <a:pt x="1456632" y="13187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7" name="Group 29">
                <a:extLst>
                  <a:ext uri="{FF2B5EF4-FFF2-40B4-BE49-F238E27FC236}">
                    <a16:creationId xmlns:a16="http://schemas.microsoft.com/office/drawing/2014/main" xmlns="" id="{63DDFD60-D672-42F5-97B9-3B600C23AB89}"/>
                  </a:ext>
                </a:extLst>
              </p:cNvPr>
              <p:cNvGrpSpPr/>
              <p:nvPr/>
            </p:nvGrpSpPr>
            <p:grpSpPr>
              <a:xfrm>
                <a:off x="4874515" y="3307227"/>
                <a:ext cx="606969" cy="1242613"/>
                <a:chOff x="7528445" y="2305877"/>
                <a:chExt cx="561155" cy="1148822"/>
              </a:xfrm>
            </p:grpSpPr>
            <p:sp>
              <p:nvSpPr>
                <p:cNvPr id="28" name="Freeform: Shape 30">
                  <a:extLst>
                    <a:ext uri="{FF2B5EF4-FFF2-40B4-BE49-F238E27FC236}">
                      <a16:creationId xmlns:a16="http://schemas.microsoft.com/office/drawing/2014/main" xmlns="" id="{AA4FF9AA-ACE5-41C7-8CFB-FABEE58FF7CF}"/>
                    </a:ext>
                  </a:extLst>
                </p:cNvPr>
                <p:cNvSpPr/>
                <p:nvPr/>
              </p:nvSpPr>
              <p:spPr>
                <a:xfrm>
                  <a:off x="7534623" y="2338366"/>
                  <a:ext cx="554977" cy="1116333"/>
                </a:xfrm>
                <a:custGeom>
                  <a:avLst/>
                  <a:gdLst>
                    <a:gd name="connsiteX0" fmla="*/ 241208 w 288620"/>
                    <a:gd name="connsiteY0" fmla="*/ 327965 h 580557"/>
                    <a:gd name="connsiteX1" fmla="*/ 214668 w 288620"/>
                    <a:gd name="connsiteY1" fmla="*/ 286496 h 580557"/>
                    <a:gd name="connsiteX2" fmla="*/ 190119 w 288620"/>
                    <a:gd name="connsiteY2" fmla="*/ 214175 h 580557"/>
                    <a:gd name="connsiteX3" fmla="*/ 160925 w 288620"/>
                    <a:gd name="connsiteY3" fmla="*/ 131239 h 580557"/>
                    <a:gd name="connsiteX4" fmla="*/ 128414 w 288620"/>
                    <a:gd name="connsiteY4" fmla="*/ 83467 h 580557"/>
                    <a:gd name="connsiteX5" fmla="*/ 85287 w 288620"/>
                    <a:gd name="connsiteY5" fmla="*/ 69202 h 580557"/>
                    <a:gd name="connsiteX6" fmla="*/ 79316 w 288620"/>
                    <a:gd name="connsiteY6" fmla="*/ 62899 h 580557"/>
                    <a:gd name="connsiteX7" fmla="*/ 78984 w 288620"/>
                    <a:gd name="connsiteY7" fmla="*/ 40008 h 580557"/>
                    <a:gd name="connsiteX8" fmla="*/ 72349 w 288620"/>
                    <a:gd name="connsiteY8" fmla="*/ 3848 h 580557"/>
                    <a:gd name="connsiteX9" fmla="*/ 68036 w 288620"/>
                    <a:gd name="connsiteY9" fmla="*/ 199 h 580557"/>
                    <a:gd name="connsiteX10" fmla="*/ 58747 w 288620"/>
                    <a:gd name="connsiteY10" fmla="*/ 15459 h 580557"/>
                    <a:gd name="connsiteX11" fmla="*/ 61069 w 288620"/>
                    <a:gd name="connsiteY11" fmla="*/ 26407 h 580557"/>
                    <a:gd name="connsiteX12" fmla="*/ 63060 w 288620"/>
                    <a:gd name="connsiteY12" fmla="*/ 63562 h 580557"/>
                    <a:gd name="connsiteX13" fmla="*/ 56425 w 288620"/>
                    <a:gd name="connsiteY13" fmla="*/ 73515 h 580557"/>
                    <a:gd name="connsiteX14" fmla="*/ 40833 w 288620"/>
                    <a:gd name="connsiteY14" fmla="*/ 81145 h 580557"/>
                    <a:gd name="connsiteX15" fmla="*/ 3345 w 288620"/>
                    <a:gd name="connsiteY15" fmla="*/ 159105 h 580557"/>
                    <a:gd name="connsiteX16" fmla="*/ 3345 w 288620"/>
                    <a:gd name="connsiteY16" fmla="*/ 159105 h 580557"/>
                    <a:gd name="connsiteX17" fmla="*/ 3345 w 288620"/>
                    <a:gd name="connsiteY17" fmla="*/ 159105 h 580557"/>
                    <a:gd name="connsiteX18" fmla="*/ 28 w 288620"/>
                    <a:gd name="connsiteY18" fmla="*/ 203560 h 580557"/>
                    <a:gd name="connsiteX19" fmla="*/ 5999 w 288620"/>
                    <a:gd name="connsiteY19" fmla="*/ 298771 h 580557"/>
                    <a:gd name="connsiteX20" fmla="*/ 16947 w 288620"/>
                    <a:gd name="connsiteY20" fmla="*/ 392655 h 580557"/>
                    <a:gd name="connsiteX21" fmla="*/ 55762 w 288620"/>
                    <a:gd name="connsiteY21" fmla="*/ 509430 h 580557"/>
                    <a:gd name="connsiteX22" fmla="*/ 123106 w 288620"/>
                    <a:gd name="connsiteY22" fmla="*/ 573458 h 580557"/>
                    <a:gd name="connsiteX23" fmla="*/ 222962 w 288620"/>
                    <a:gd name="connsiteY23" fmla="*/ 565496 h 580557"/>
                    <a:gd name="connsiteX24" fmla="*/ 288980 w 288620"/>
                    <a:gd name="connsiteY24" fmla="*/ 462322 h 580557"/>
                    <a:gd name="connsiteX25" fmla="*/ 241208 w 288620"/>
                    <a:gd name="connsiteY25" fmla="*/ 327965 h 5805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288620" h="580557">
                      <a:moveTo>
                        <a:pt x="241208" y="327965"/>
                      </a:moveTo>
                      <a:cubicBezTo>
                        <a:pt x="231588" y="314695"/>
                        <a:pt x="221635" y="301425"/>
                        <a:pt x="214668" y="286496"/>
                      </a:cubicBezTo>
                      <a:cubicBezTo>
                        <a:pt x="204053" y="263274"/>
                        <a:pt x="197418" y="238393"/>
                        <a:pt x="190119" y="214175"/>
                      </a:cubicBezTo>
                      <a:cubicBezTo>
                        <a:pt x="181494" y="186309"/>
                        <a:pt x="174195" y="157778"/>
                        <a:pt x="160925" y="131239"/>
                      </a:cubicBezTo>
                      <a:cubicBezTo>
                        <a:pt x="155286" y="111666"/>
                        <a:pt x="145002" y="95078"/>
                        <a:pt x="128414" y="83467"/>
                      </a:cubicBezTo>
                      <a:cubicBezTo>
                        <a:pt x="115476" y="74510"/>
                        <a:pt x="100879" y="70197"/>
                        <a:pt x="85287" y="69202"/>
                      </a:cubicBezTo>
                      <a:cubicBezTo>
                        <a:pt x="80311" y="68870"/>
                        <a:pt x="79316" y="67211"/>
                        <a:pt x="79316" y="62899"/>
                      </a:cubicBezTo>
                      <a:cubicBezTo>
                        <a:pt x="79647" y="55269"/>
                        <a:pt x="79647" y="47638"/>
                        <a:pt x="78984" y="40008"/>
                      </a:cubicBezTo>
                      <a:cubicBezTo>
                        <a:pt x="77989" y="27734"/>
                        <a:pt x="76662" y="15459"/>
                        <a:pt x="72349" y="3848"/>
                      </a:cubicBezTo>
                      <a:cubicBezTo>
                        <a:pt x="71685" y="2189"/>
                        <a:pt x="72017" y="-797"/>
                        <a:pt x="68036" y="199"/>
                      </a:cubicBezTo>
                      <a:cubicBezTo>
                        <a:pt x="58416" y="2521"/>
                        <a:pt x="56093" y="6170"/>
                        <a:pt x="58747" y="15459"/>
                      </a:cubicBezTo>
                      <a:cubicBezTo>
                        <a:pt x="59742" y="18776"/>
                        <a:pt x="60406" y="22757"/>
                        <a:pt x="61069" y="26407"/>
                      </a:cubicBezTo>
                      <a:cubicBezTo>
                        <a:pt x="63392" y="38681"/>
                        <a:pt x="61733" y="51288"/>
                        <a:pt x="63060" y="63562"/>
                      </a:cubicBezTo>
                      <a:cubicBezTo>
                        <a:pt x="63723" y="70197"/>
                        <a:pt x="62065" y="72188"/>
                        <a:pt x="56425" y="73515"/>
                      </a:cubicBezTo>
                      <a:cubicBezTo>
                        <a:pt x="50785" y="75173"/>
                        <a:pt x="45477" y="77496"/>
                        <a:pt x="40833" y="81145"/>
                      </a:cubicBezTo>
                      <a:cubicBezTo>
                        <a:pt x="15288" y="100718"/>
                        <a:pt x="5999" y="128253"/>
                        <a:pt x="3345" y="159105"/>
                      </a:cubicBezTo>
                      <a:cubicBezTo>
                        <a:pt x="3345" y="159105"/>
                        <a:pt x="3345" y="159105"/>
                        <a:pt x="3345" y="159105"/>
                      </a:cubicBezTo>
                      <a:cubicBezTo>
                        <a:pt x="3345" y="159105"/>
                        <a:pt x="3345" y="159105"/>
                        <a:pt x="3345" y="159105"/>
                      </a:cubicBezTo>
                      <a:cubicBezTo>
                        <a:pt x="1355" y="173702"/>
                        <a:pt x="28" y="188631"/>
                        <a:pt x="28" y="203560"/>
                      </a:cubicBezTo>
                      <a:cubicBezTo>
                        <a:pt x="-304" y="235407"/>
                        <a:pt x="2350" y="267255"/>
                        <a:pt x="5999" y="298771"/>
                      </a:cubicBezTo>
                      <a:cubicBezTo>
                        <a:pt x="9649" y="329955"/>
                        <a:pt x="10976" y="361803"/>
                        <a:pt x="16947" y="392655"/>
                      </a:cubicBezTo>
                      <a:cubicBezTo>
                        <a:pt x="24909" y="433129"/>
                        <a:pt x="35525" y="472938"/>
                        <a:pt x="55762" y="509430"/>
                      </a:cubicBezTo>
                      <a:cubicBezTo>
                        <a:pt x="71354" y="537629"/>
                        <a:pt x="91922" y="561515"/>
                        <a:pt x="123106" y="573458"/>
                      </a:cubicBezTo>
                      <a:cubicBezTo>
                        <a:pt x="157608" y="586728"/>
                        <a:pt x="190783" y="580093"/>
                        <a:pt x="222962" y="565496"/>
                      </a:cubicBezTo>
                      <a:cubicBezTo>
                        <a:pt x="267416" y="545591"/>
                        <a:pt x="289312" y="510426"/>
                        <a:pt x="288980" y="462322"/>
                      </a:cubicBezTo>
                      <a:cubicBezTo>
                        <a:pt x="288648" y="412229"/>
                        <a:pt x="270070" y="368106"/>
                        <a:pt x="241208" y="327965"/>
                      </a:cubicBezTo>
                      <a:close/>
                    </a:path>
                  </a:pathLst>
                </a:custGeom>
                <a:solidFill>
                  <a:srgbClr val="662D91"/>
                </a:solidFill>
                <a:ln w="33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9" name="Freeform: Shape 31">
                  <a:extLst>
                    <a:ext uri="{FF2B5EF4-FFF2-40B4-BE49-F238E27FC236}">
                      <a16:creationId xmlns:a16="http://schemas.microsoft.com/office/drawing/2014/main" xmlns="" id="{DC820485-B01B-41E3-8470-17987FB21471}"/>
                    </a:ext>
                  </a:extLst>
                </p:cNvPr>
                <p:cNvSpPr/>
                <p:nvPr/>
              </p:nvSpPr>
              <p:spPr>
                <a:xfrm>
                  <a:off x="7528445" y="2305877"/>
                  <a:ext cx="322366" cy="322366"/>
                </a:xfrm>
                <a:custGeom>
                  <a:avLst/>
                  <a:gdLst>
                    <a:gd name="connsiteX0" fmla="*/ 157912 w 155921"/>
                    <a:gd name="connsiteY0" fmla="*/ 131239 h 155921"/>
                    <a:gd name="connsiteX1" fmla="*/ 109145 w 155921"/>
                    <a:gd name="connsiteY1" fmla="*/ 120291 h 155921"/>
                    <a:gd name="connsiteX2" fmla="*/ 98197 w 155921"/>
                    <a:gd name="connsiteY2" fmla="*/ 123940 h 155921"/>
                    <a:gd name="connsiteX3" fmla="*/ 75638 w 155921"/>
                    <a:gd name="connsiteY3" fmla="*/ 148490 h 155921"/>
                    <a:gd name="connsiteX4" fmla="*/ 67013 w 155921"/>
                    <a:gd name="connsiteY4" fmla="*/ 150148 h 155921"/>
                    <a:gd name="connsiteX5" fmla="*/ 36824 w 155921"/>
                    <a:gd name="connsiteY5" fmla="*/ 136215 h 155921"/>
                    <a:gd name="connsiteX6" fmla="*/ 27867 w 155921"/>
                    <a:gd name="connsiteY6" fmla="*/ 137210 h 155921"/>
                    <a:gd name="connsiteX7" fmla="*/ 0 w 155921"/>
                    <a:gd name="connsiteY7" fmla="*/ 159105 h 155921"/>
                    <a:gd name="connsiteX8" fmla="*/ 37487 w 155921"/>
                    <a:gd name="connsiteY8" fmla="*/ 81145 h 155921"/>
                    <a:gd name="connsiteX9" fmla="*/ 53080 w 155921"/>
                    <a:gd name="connsiteY9" fmla="*/ 73515 h 155921"/>
                    <a:gd name="connsiteX10" fmla="*/ 59715 w 155921"/>
                    <a:gd name="connsiteY10" fmla="*/ 63562 h 155921"/>
                    <a:gd name="connsiteX11" fmla="*/ 57724 w 155921"/>
                    <a:gd name="connsiteY11" fmla="*/ 26407 h 155921"/>
                    <a:gd name="connsiteX12" fmla="*/ 55734 w 155921"/>
                    <a:gd name="connsiteY12" fmla="*/ 15459 h 155921"/>
                    <a:gd name="connsiteX13" fmla="*/ 65022 w 155921"/>
                    <a:gd name="connsiteY13" fmla="*/ 199 h 155921"/>
                    <a:gd name="connsiteX14" fmla="*/ 69335 w 155921"/>
                    <a:gd name="connsiteY14" fmla="*/ 3848 h 155921"/>
                    <a:gd name="connsiteX15" fmla="*/ 75970 w 155921"/>
                    <a:gd name="connsiteY15" fmla="*/ 40008 h 155921"/>
                    <a:gd name="connsiteX16" fmla="*/ 76302 w 155921"/>
                    <a:gd name="connsiteY16" fmla="*/ 62899 h 155921"/>
                    <a:gd name="connsiteX17" fmla="*/ 82273 w 155921"/>
                    <a:gd name="connsiteY17" fmla="*/ 69202 h 155921"/>
                    <a:gd name="connsiteX18" fmla="*/ 125400 w 155921"/>
                    <a:gd name="connsiteY18" fmla="*/ 83467 h 155921"/>
                    <a:gd name="connsiteX19" fmla="*/ 157912 w 155921"/>
                    <a:gd name="connsiteY19" fmla="*/ 131239 h 155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55921" h="155921">
                      <a:moveTo>
                        <a:pt x="157912" y="131239"/>
                      </a:moveTo>
                      <a:cubicBezTo>
                        <a:pt x="141656" y="127589"/>
                        <a:pt x="125400" y="124272"/>
                        <a:pt x="109145" y="120291"/>
                      </a:cubicBezTo>
                      <a:cubicBezTo>
                        <a:pt x="103837" y="118964"/>
                        <a:pt x="101183" y="120623"/>
                        <a:pt x="98197" y="123940"/>
                      </a:cubicBezTo>
                      <a:cubicBezTo>
                        <a:pt x="90899" y="132234"/>
                        <a:pt x="82937" y="140196"/>
                        <a:pt x="75638" y="148490"/>
                      </a:cubicBezTo>
                      <a:cubicBezTo>
                        <a:pt x="72984" y="151475"/>
                        <a:pt x="70662" y="151807"/>
                        <a:pt x="67013" y="150148"/>
                      </a:cubicBezTo>
                      <a:cubicBezTo>
                        <a:pt x="57061" y="145504"/>
                        <a:pt x="46776" y="141191"/>
                        <a:pt x="36824" y="136215"/>
                      </a:cubicBezTo>
                      <a:cubicBezTo>
                        <a:pt x="33506" y="134556"/>
                        <a:pt x="31184" y="134556"/>
                        <a:pt x="27867" y="137210"/>
                      </a:cubicBezTo>
                      <a:cubicBezTo>
                        <a:pt x="18910" y="144509"/>
                        <a:pt x="9289" y="151807"/>
                        <a:pt x="0" y="159105"/>
                      </a:cubicBezTo>
                      <a:cubicBezTo>
                        <a:pt x="2654" y="128253"/>
                        <a:pt x="11943" y="100718"/>
                        <a:pt x="37487" y="81145"/>
                      </a:cubicBezTo>
                      <a:cubicBezTo>
                        <a:pt x="42132" y="77496"/>
                        <a:pt x="47440" y="75173"/>
                        <a:pt x="53080" y="73515"/>
                      </a:cubicBezTo>
                      <a:cubicBezTo>
                        <a:pt x="58388" y="71856"/>
                        <a:pt x="60378" y="69865"/>
                        <a:pt x="59715" y="63562"/>
                      </a:cubicBezTo>
                      <a:cubicBezTo>
                        <a:pt x="58056" y="51288"/>
                        <a:pt x="60046" y="38681"/>
                        <a:pt x="57724" y="26407"/>
                      </a:cubicBezTo>
                      <a:cubicBezTo>
                        <a:pt x="57061" y="22757"/>
                        <a:pt x="56729" y="18776"/>
                        <a:pt x="55734" y="15459"/>
                      </a:cubicBezTo>
                      <a:cubicBezTo>
                        <a:pt x="53411" y="6170"/>
                        <a:pt x="55734" y="2521"/>
                        <a:pt x="65022" y="199"/>
                      </a:cubicBezTo>
                      <a:cubicBezTo>
                        <a:pt x="69003" y="-797"/>
                        <a:pt x="68672" y="2189"/>
                        <a:pt x="69335" y="3848"/>
                      </a:cubicBezTo>
                      <a:cubicBezTo>
                        <a:pt x="73648" y="15459"/>
                        <a:pt x="74975" y="27734"/>
                        <a:pt x="75970" y="40008"/>
                      </a:cubicBezTo>
                      <a:cubicBezTo>
                        <a:pt x="76634" y="47638"/>
                        <a:pt x="76302" y="55269"/>
                        <a:pt x="76302" y="62899"/>
                      </a:cubicBezTo>
                      <a:cubicBezTo>
                        <a:pt x="76302" y="67211"/>
                        <a:pt x="77297" y="68870"/>
                        <a:pt x="82273" y="69202"/>
                      </a:cubicBezTo>
                      <a:cubicBezTo>
                        <a:pt x="97865" y="69865"/>
                        <a:pt x="112794" y="74178"/>
                        <a:pt x="125400" y="83467"/>
                      </a:cubicBezTo>
                      <a:cubicBezTo>
                        <a:pt x="141988" y="95078"/>
                        <a:pt x="151940" y="111666"/>
                        <a:pt x="157912" y="131239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32">
                <a:extLst>
                  <a:ext uri="{FF2B5EF4-FFF2-40B4-BE49-F238E27FC236}">
                    <a16:creationId xmlns:a16="http://schemas.microsoft.com/office/drawing/2014/main" xmlns="" id="{7EA71454-4214-43EE-A352-0BDCB2946271}"/>
                  </a:ext>
                </a:extLst>
              </p:cNvPr>
              <p:cNvGrpSpPr/>
              <p:nvPr/>
            </p:nvGrpSpPr>
            <p:grpSpPr>
              <a:xfrm rot="589284">
                <a:off x="6165774" y="3461881"/>
                <a:ext cx="648667" cy="1145532"/>
                <a:chOff x="1624045" y="1828164"/>
                <a:chExt cx="1040665" cy="1837790"/>
              </a:xfrm>
            </p:grpSpPr>
            <p:sp>
              <p:nvSpPr>
                <p:cNvPr id="31" name="Freeform: Shape 33">
                  <a:extLst>
                    <a:ext uri="{FF2B5EF4-FFF2-40B4-BE49-F238E27FC236}">
                      <a16:creationId xmlns:a16="http://schemas.microsoft.com/office/drawing/2014/main" xmlns="" id="{CF3708CD-246E-4524-9FC3-07D4A8C0C862}"/>
                    </a:ext>
                  </a:extLst>
                </p:cNvPr>
                <p:cNvSpPr/>
                <p:nvPr/>
              </p:nvSpPr>
              <p:spPr>
                <a:xfrm>
                  <a:off x="1993856" y="2624160"/>
                  <a:ext cx="242621" cy="316811"/>
                </a:xfrm>
                <a:custGeom>
                  <a:avLst/>
                  <a:gdLst>
                    <a:gd name="connsiteX0" fmla="*/ 189033 w 242621"/>
                    <a:gd name="connsiteY0" fmla="*/ 2023 h 316811"/>
                    <a:gd name="connsiteX1" fmla="*/ 192642 w 242621"/>
                    <a:gd name="connsiteY1" fmla="*/ 4028 h 316811"/>
                    <a:gd name="connsiteX2" fmla="*/ 203470 w 242621"/>
                    <a:gd name="connsiteY2" fmla="*/ 57565 h 316811"/>
                    <a:gd name="connsiteX3" fmla="*/ 209285 w 242621"/>
                    <a:gd name="connsiteY3" fmla="*/ 125138 h 316811"/>
                    <a:gd name="connsiteX4" fmla="*/ 210889 w 242621"/>
                    <a:gd name="connsiteY4" fmla="*/ 130552 h 316811"/>
                    <a:gd name="connsiteX5" fmla="*/ 199460 w 242621"/>
                    <a:gd name="connsiteY5" fmla="*/ 183287 h 316811"/>
                    <a:gd name="connsiteX6" fmla="*/ 205275 w 242621"/>
                    <a:gd name="connsiteY6" fmla="*/ 189703 h 316811"/>
                    <a:gd name="connsiteX7" fmla="*/ 216704 w 242621"/>
                    <a:gd name="connsiteY7" fmla="*/ 194516 h 316811"/>
                    <a:gd name="connsiteX8" fmla="*/ 230940 w 242621"/>
                    <a:gd name="connsiteY8" fmla="*/ 219780 h 316811"/>
                    <a:gd name="connsiteX9" fmla="*/ 243172 w 242621"/>
                    <a:gd name="connsiteY9" fmla="*/ 260886 h 316811"/>
                    <a:gd name="connsiteX10" fmla="*/ 243573 w 242621"/>
                    <a:gd name="connsiteY10" fmla="*/ 265097 h 316811"/>
                    <a:gd name="connsiteX11" fmla="*/ 235953 w 242621"/>
                    <a:gd name="connsiteY11" fmla="*/ 256675 h 316811"/>
                    <a:gd name="connsiteX12" fmla="*/ 212694 w 242621"/>
                    <a:gd name="connsiteY12" fmla="*/ 199328 h 316811"/>
                    <a:gd name="connsiteX13" fmla="*/ 202066 w 242621"/>
                    <a:gd name="connsiteY13" fmla="*/ 195117 h 316811"/>
                    <a:gd name="connsiteX14" fmla="*/ 197254 w 242621"/>
                    <a:gd name="connsiteY14" fmla="*/ 207349 h 316811"/>
                    <a:gd name="connsiteX15" fmla="*/ 128678 w 242621"/>
                    <a:gd name="connsiteY15" fmla="*/ 250258 h 316811"/>
                    <a:gd name="connsiteX16" fmla="*/ 97799 w 242621"/>
                    <a:gd name="connsiteY16" fmla="*/ 244644 h 316811"/>
                    <a:gd name="connsiteX17" fmla="*/ 69126 w 242621"/>
                    <a:gd name="connsiteY17" fmla="*/ 222187 h 316811"/>
                    <a:gd name="connsiteX18" fmla="*/ 60103 w 242621"/>
                    <a:gd name="connsiteY18" fmla="*/ 208953 h 316811"/>
                    <a:gd name="connsiteX19" fmla="*/ 52283 w 242621"/>
                    <a:gd name="connsiteY19" fmla="*/ 210958 h 316811"/>
                    <a:gd name="connsiteX20" fmla="*/ 48072 w 242621"/>
                    <a:gd name="connsiteY20" fmla="*/ 212361 h 316811"/>
                    <a:gd name="connsiteX21" fmla="*/ 43661 w 242621"/>
                    <a:gd name="connsiteY21" fmla="*/ 217775 h 316811"/>
                    <a:gd name="connsiteX22" fmla="*/ 34437 w 242621"/>
                    <a:gd name="connsiteY22" fmla="*/ 246248 h 316811"/>
                    <a:gd name="connsiteX23" fmla="*/ 20000 w 242621"/>
                    <a:gd name="connsiteY23" fmla="*/ 286752 h 316811"/>
                    <a:gd name="connsiteX24" fmla="*/ 17794 w 242621"/>
                    <a:gd name="connsiteY24" fmla="*/ 297379 h 316811"/>
                    <a:gd name="connsiteX25" fmla="*/ 12381 w 242621"/>
                    <a:gd name="connsiteY25" fmla="*/ 308407 h 316811"/>
                    <a:gd name="connsiteX26" fmla="*/ 350 w 242621"/>
                    <a:gd name="connsiteY26" fmla="*/ 318233 h 316811"/>
                    <a:gd name="connsiteX27" fmla="*/ 751 w 242621"/>
                    <a:gd name="connsiteY27" fmla="*/ 315225 h 316811"/>
                    <a:gd name="connsiteX28" fmla="*/ 32031 w 242621"/>
                    <a:gd name="connsiteY28" fmla="*/ 234217 h 316811"/>
                    <a:gd name="connsiteX29" fmla="*/ 39049 w 242621"/>
                    <a:gd name="connsiteY29" fmla="*/ 213364 h 316811"/>
                    <a:gd name="connsiteX30" fmla="*/ 52082 w 242621"/>
                    <a:gd name="connsiteY30" fmla="*/ 199729 h 316811"/>
                    <a:gd name="connsiteX31" fmla="*/ 56293 w 242621"/>
                    <a:gd name="connsiteY31" fmla="*/ 184490 h 316811"/>
                    <a:gd name="connsiteX32" fmla="*/ 120457 w 242621"/>
                    <a:gd name="connsiteY32" fmla="*/ 149601 h 316811"/>
                    <a:gd name="connsiteX33" fmla="*/ 128077 w 242621"/>
                    <a:gd name="connsiteY33" fmla="*/ 140778 h 316811"/>
                    <a:gd name="connsiteX34" fmla="*/ 134092 w 242621"/>
                    <a:gd name="connsiteY34" fmla="*/ 127344 h 316811"/>
                    <a:gd name="connsiteX35" fmla="*/ 144519 w 242621"/>
                    <a:gd name="connsiteY35" fmla="*/ 111102 h 316811"/>
                    <a:gd name="connsiteX36" fmla="*/ 153542 w 242621"/>
                    <a:gd name="connsiteY36" fmla="*/ 93858 h 316811"/>
                    <a:gd name="connsiteX37" fmla="*/ 173593 w 242621"/>
                    <a:gd name="connsiteY37" fmla="*/ 40321 h 316811"/>
                    <a:gd name="connsiteX38" fmla="*/ 182616 w 242621"/>
                    <a:gd name="connsiteY38" fmla="*/ 10645 h 316811"/>
                    <a:gd name="connsiteX39" fmla="*/ 189033 w 242621"/>
                    <a:gd name="connsiteY39" fmla="*/ 2023 h 316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242621" h="316811">
                      <a:moveTo>
                        <a:pt x="189033" y="2023"/>
                      </a:moveTo>
                      <a:cubicBezTo>
                        <a:pt x="193244" y="-3191"/>
                        <a:pt x="192442" y="3226"/>
                        <a:pt x="192642" y="4028"/>
                      </a:cubicBezTo>
                      <a:cubicBezTo>
                        <a:pt x="197254" y="21673"/>
                        <a:pt x="200863" y="39519"/>
                        <a:pt x="203470" y="57565"/>
                      </a:cubicBezTo>
                      <a:cubicBezTo>
                        <a:pt x="206678" y="80022"/>
                        <a:pt x="208483" y="102480"/>
                        <a:pt x="209285" y="125138"/>
                      </a:cubicBezTo>
                      <a:cubicBezTo>
                        <a:pt x="209285" y="127143"/>
                        <a:pt x="209084" y="129148"/>
                        <a:pt x="210889" y="130552"/>
                      </a:cubicBezTo>
                      <a:cubicBezTo>
                        <a:pt x="207079" y="148197"/>
                        <a:pt x="203470" y="165842"/>
                        <a:pt x="199460" y="183287"/>
                      </a:cubicBezTo>
                      <a:cubicBezTo>
                        <a:pt x="198257" y="188701"/>
                        <a:pt x="198858" y="191508"/>
                        <a:pt x="205275" y="189703"/>
                      </a:cubicBezTo>
                      <a:cubicBezTo>
                        <a:pt x="210087" y="188300"/>
                        <a:pt x="213696" y="190907"/>
                        <a:pt x="216704" y="194516"/>
                      </a:cubicBezTo>
                      <a:cubicBezTo>
                        <a:pt x="223120" y="202135"/>
                        <a:pt x="227732" y="210757"/>
                        <a:pt x="230940" y="219780"/>
                      </a:cubicBezTo>
                      <a:cubicBezTo>
                        <a:pt x="235753" y="233215"/>
                        <a:pt x="240164" y="246850"/>
                        <a:pt x="243172" y="260886"/>
                      </a:cubicBezTo>
                      <a:cubicBezTo>
                        <a:pt x="244174" y="262289"/>
                        <a:pt x="244174" y="263693"/>
                        <a:pt x="243573" y="265097"/>
                      </a:cubicBezTo>
                      <a:cubicBezTo>
                        <a:pt x="237357" y="265498"/>
                        <a:pt x="236755" y="260284"/>
                        <a:pt x="235953" y="256675"/>
                      </a:cubicBezTo>
                      <a:cubicBezTo>
                        <a:pt x="231341" y="236223"/>
                        <a:pt x="222519" y="217575"/>
                        <a:pt x="212694" y="199328"/>
                      </a:cubicBezTo>
                      <a:cubicBezTo>
                        <a:pt x="210488" y="195117"/>
                        <a:pt x="207079" y="192711"/>
                        <a:pt x="202066" y="195117"/>
                      </a:cubicBezTo>
                      <a:cubicBezTo>
                        <a:pt x="200462" y="199128"/>
                        <a:pt x="198257" y="203138"/>
                        <a:pt x="197254" y="207349"/>
                      </a:cubicBezTo>
                      <a:cubicBezTo>
                        <a:pt x="191439" y="233816"/>
                        <a:pt x="157552" y="254670"/>
                        <a:pt x="128678" y="250258"/>
                      </a:cubicBezTo>
                      <a:cubicBezTo>
                        <a:pt x="118252" y="248654"/>
                        <a:pt x="107825" y="247652"/>
                        <a:pt x="97799" y="244644"/>
                      </a:cubicBezTo>
                      <a:cubicBezTo>
                        <a:pt x="85367" y="240834"/>
                        <a:pt x="75542" y="233816"/>
                        <a:pt x="69126" y="222187"/>
                      </a:cubicBezTo>
                      <a:cubicBezTo>
                        <a:pt x="66519" y="217575"/>
                        <a:pt x="63913" y="212762"/>
                        <a:pt x="60103" y="208953"/>
                      </a:cubicBezTo>
                      <a:cubicBezTo>
                        <a:pt x="56293" y="205143"/>
                        <a:pt x="53486" y="204742"/>
                        <a:pt x="52283" y="210958"/>
                      </a:cubicBezTo>
                      <a:cubicBezTo>
                        <a:pt x="51080" y="212161"/>
                        <a:pt x="49676" y="212161"/>
                        <a:pt x="48072" y="212361"/>
                      </a:cubicBezTo>
                      <a:cubicBezTo>
                        <a:pt x="45064" y="212963"/>
                        <a:pt x="44663" y="215570"/>
                        <a:pt x="43661" y="217775"/>
                      </a:cubicBezTo>
                      <a:cubicBezTo>
                        <a:pt x="39650" y="226999"/>
                        <a:pt x="37244" y="236624"/>
                        <a:pt x="34437" y="246248"/>
                      </a:cubicBezTo>
                      <a:cubicBezTo>
                        <a:pt x="30627" y="260084"/>
                        <a:pt x="25614" y="273518"/>
                        <a:pt x="20000" y="286752"/>
                      </a:cubicBezTo>
                      <a:cubicBezTo>
                        <a:pt x="18597" y="290161"/>
                        <a:pt x="17594" y="293569"/>
                        <a:pt x="17794" y="297379"/>
                      </a:cubicBezTo>
                      <a:cubicBezTo>
                        <a:pt x="16190" y="301189"/>
                        <a:pt x="14185" y="304798"/>
                        <a:pt x="12381" y="308407"/>
                      </a:cubicBezTo>
                      <a:cubicBezTo>
                        <a:pt x="7769" y="310814"/>
                        <a:pt x="6766" y="317832"/>
                        <a:pt x="350" y="318233"/>
                      </a:cubicBezTo>
                      <a:cubicBezTo>
                        <a:pt x="-252" y="317230"/>
                        <a:pt x="-51" y="316227"/>
                        <a:pt x="751" y="315225"/>
                      </a:cubicBezTo>
                      <a:cubicBezTo>
                        <a:pt x="15388" y="289760"/>
                        <a:pt x="24612" y="262490"/>
                        <a:pt x="32031" y="234217"/>
                      </a:cubicBezTo>
                      <a:cubicBezTo>
                        <a:pt x="33836" y="227199"/>
                        <a:pt x="36643" y="220382"/>
                        <a:pt x="39049" y="213364"/>
                      </a:cubicBezTo>
                      <a:cubicBezTo>
                        <a:pt x="41455" y="206948"/>
                        <a:pt x="43460" y="201333"/>
                        <a:pt x="52082" y="199729"/>
                      </a:cubicBezTo>
                      <a:cubicBezTo>
                        <a:pt x="60303" y="198125"/>
                        <a:pt x="57897" y="190505"/>
                        <a:pt x="56293" y="184490"/>
                      </a:cubicBezTo>
                      <a:cubicBezTo>
                        <a:pt x="81959" y="180680"/>
                        <a:pt x="102612" y="167647"/>
                        <a:pt x="120457" y="149601"/>
                      </a:cubicBezTo>
                      <a:cubicBezTo>
                        <a:pt x="123265" y="146794"/>
                        <a:pt x="125671" y="143786"/>
                        <a:pt x="128077" y="140778"/>
                      </a:cubicBezTo>
                      <a:cubicBezTo>
                        <a:pt x="128277" y="135565"/>
                        <a:pt x="131085" y="131354"/>
                        <a:pt x="134092" y="127344"/>
                      </a:cubicBezTo>
                      <a:cubicBezTo>
                        <a:pt x="138103" y="122130"/>
                        <a:pt x="140910" y="116516"/>
                        <a:pt x="144519" y="111102"/>
                      </a:cubicBezTo>
                      <a:cubicBezTo>
                        <a:pt x="149532" y="106490"/>
                        <a:pt x="150735" y="99673"/>
                        <a:pt x="153542" y="93858"/>
                      </a:cubicBezTo>
                      <a:cubicBezTo>
                        <a:pt x="161763" y="76614"/>
                        <a:pt x="169784" y="59169"/>
                        <a:pt x="173593" y="40321"/>
                      </a:cubicBezTo>
                      <a:cubicBezTo>
                        <a:pt x="180812" y="31699"/>
                        <a:pt x="178807" y="20269"/>
                        <a:pt x="182616" y="10645"/>
                      </a:cubicBezTo>
                      <a:cubicBezTo>
                        <a:pt x="184622" y="7437"/>
                        <a:pt x="184421" y="3226"/>
                        <a:pt x="189033" y="2023"/>
                      </a:cubicBezTo>
                      <a:close/>
                    </a:path>
                  </a:pathLst>
                </a:custGeom>
                <a:solidFill>
                  <a:srgbClr val="DBDBDB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" name="Freeform: Shape 34">
                  <a:extLst>
                    <a:ext uri="{FF2B5EF4-FFF2-40B4-BE49-F238E27FC236}">
                      <a16:creationId xmlns:a16="http://schemas.microsoft.com/office/drawing/2014/main" xmlns="" id="{865CCE51-F9AE-4BF7-9325-1EEAECB08735}"/>
                    </a:ext>
                  </a:extLst>
                </p:cNvPr>
                <p:cNvSpPr/>
                <p:nvPr/>
              </p:nvSpPr>
              <p:spPr>
                <a:xfrm>
                  <a:off x="1886240" y="1828164"/>
                  <a:ext cx="537376" cy="982516"/>
                </a:xfrm>
                <a:custGeom>
                  <a:avLst/>
                  <a:gdLst>
                    <a:gd name="connsiteX0" fmla="*/ 536062 w 537376"/>
                    <a:gd name="connsiteY0" fmla="*/ 24639 h 982516"/>
                    <a:gd name="connsiteX1" fmla="*/ 532252 w 537376"/>
                    <a:gd name="connsiteY1" fmla="*/ 26844 h 982516"/>
                    <a:gd name="connsiteX2" fmla="*/ 526637 w 537376"/>
                    <a:gd name="connsiteY2" fmla="*/ 38674 h 982516"/>
                    <a:gd name="connsiteX3" fmla="*/ 521825 w 537376"/>
                    <a:gd name="connsiteY3" fmla="*/ 47698 h 982516"/>
                    <a:gd name="connsiteX4" fmla="*/ 398910 w 537376"/>
                    <a:gd name="connsiteY4" fmla="*/ 343856 h 982516"/>
                    <a:gd name="connsiteX5" fmla="*/ 299255 w 537376"/>
                    <a:gd name="connsiteY5" fmla="*/ 708189 h 982516"/>
                    <a:gd name="connsiteX6" fmla="*/ 283014 w 537376"/>
                    <a:gd name="connsiteY6" fmla="*/ 783983 h 982516"/>
                    <a:gd name="connsiteX7" fmla="*/ 283014 w 537376"/>
                    <a:gd name="connsiteY7" fmla="*/ 783983 h 982516"/>
                    <a:gd name="connsiteX8" fmla="*/ 266170 w 537376"/>
                    <a:gd name="connsiteY8" fmla="*/ 859376 h 982516"/>
                    <a:gd name="connsiteX9" fmla="*/ 265769 w 537376"/>
                    <a:gd name="connsiteY9" fmla="*/ 854364 h 982516"/>
                    <a:gd name="connsiteX10" fmla="*/ 263764 w 537376"/>
                    <a:gd name="connsiteY10" fmla="*/ 779772 h 982516"/>
                    <a:gd name="connsiteX11" fmla="*/ 252937 w 537376"/>
                    <a:gd name="connsiteY11" fmla="*/ 657259 h 982516"/>
                    <a:gd name="connsiteX12" fmla="*/ 246119 w 537376"/>
                    <a:gd name="connsiteY12" fmla="*/ 456745 h 982516"/>
                    <a:gd name="connsiteX13" fmla="*/ 252335 w 537376"/>
                    <a:gd name="connsiteY13" fmla="*/ 340648 h 982516"/>
                    <a:gd name="connsiteX14" fmla="*/ 264967 w 537376"/>
                    <a:gd name="connsiteY14" fmla="*/ 256833 h 982516"/>
                    <a:gd name="connsiteX15" fmla="*/ 263564 w 537376"/>
                    <a:gd name="connsiteY15" fmla="*/ 251419 h 982516"/>
                    <a:gd name="connsiteX16" fmla="*/ 259353 w 537376"/>
                    <a:gd name="connsiteY16" fmla="*/ 255430 h 982516"/>
                    <a:gd name="connsiteX17" fmla="*/ 252736 w 537376"/>
                    <a:gd name="connsiteY17" fmla="*/ 274679 h 982516"/>
                    <a:gd name="connsiteX18" fmla="*/ 251132 w 537376"/>
                    <a:gd name="connsiteY18" fmla="*/ 278689 h 982516"/>
                    <a:gd name="connsiteX19" fmla="*/ 223461 w 537376"/>
                    <a:gd name="connsiteY19" fmla="*/ 433686 h 982516"/>
                    <a:gd name="connsiteX20" fmla="*/ 223662 w 537376"/>
                    <a:gd name="connsiteY20" fmla="*/ 595501 h 982516"/>
                    <a:gd name="connsiteX21" fmla="*/ 230880 w 537376"/>
                    <a:gd name="connsiteY21" fmla="*/ 810652 h 982516"/>
                    <a:gd name="connsiteX22" fmla="*/ 230680 w 537376"/>
                    <a:gd name="connsiteY22" fmla="*/ 827896 h 982516"/>
                    <a:gd name="connsiteX23" fmla="*/ 229878 w 537376"/>
                    <a:gd name="connsiteY23" fmla="*/ 827294 h 982516"/>
                    <a:gd name="connsiteX24" fmla="*/ 229477 w 537376"/>
                    <a:gd name="connsiteY24" fmla="*/ 826693 h 982516"/>
                    <a:gd name="connsiteX25" fmla="*/ 228875 w 537376"/>
                    <a:gd name="connsiteY25" fmla="*/ 818672 h 982516"/>
                    <a:gd name="connsiteX26" fmla="*/ 203009 w 537376"/>
                    <a:gd name="connsiteY26" fmla="*/ 641418 h 982516"/>
                    <a:gd name="connsiteX27" fmla="*/ 157292 w 537376"/>
                    <a:gd name="connsiteY27" fmla="*/ 418046 h 982516"/>
                    <a:gd name="connsiteX28" fmla="*/ 46207 w 537376"/>
                    <a:gd name="connsiteY28" fmla="*/ 16417 h 982516"/>
                    <a:gd name="connsiteX29" fmla="*/ 41796 w 537376"/>
                    <a:gd name="connsiteY29" fmla="*/ 3184 h 982516"/>
                    <a:gd name="connsiteX30" fmla="*/ 35981 w 537376"/>
                    <a:gd name="connsiteY30" fmla="*/ 3585 h 982516"/>
                    <a:gd name="connsiteX31" fmla="*/ 36583 w 537376"/>
                    <a:gd name="connsiteY31" fmla="*/ 10803 h 982516"/>
                    <a:gd name="connsiteX32" fmla="*/ 88917 w 537376"/>
                    <a:gd name="connsiteY32" fmla="*/ 269466 h 982516"/>
                    <a:gd name="connsiteX33" fmla="*/ 148469 w 537376"/>
                    <a:gd name="connsiteY33" fmla="*/ 565424 h 982516"/>
                    <a:gd name="connsiteX34" fmla="*/ 193384 w 537376"/>
                    <a:gd name="connsiteY34" fmla="*/ 835114 h 982516"/>
                    <a:gd name="connsiteX35" fmla="*/ 196993 w 537376"/>
                    <a:gd name="connsiteY35" fmla="*/ 862785 h 982516"/>
                    <a:gd name="connsiteX36" fmla="*/ 194387 w 537376"/>
                    <a:gd name="connsiteY36" fmla="*/ 858173 h 982516"/>
                    <a:gd name="connsiteX37" fmla="*/ 144058 w 537376"/>
                    <a:gd name="connsiteY37" fmla="*/ 707187 h 982516"/>
                    <a:gd name="connsiteX38" fmla="*/ 109168 w 537376"/>
                    <a:gd name="connsiteY38" fmla="*/ 636405 h 982516"/>
                    <a:gd name="connsiteX39" fmla="*/ 40192 w 537376"/>
                    <a:gd name="connsiteY39" fmla="*/ 543768 h 982516"/>
                    <a:gd name="connsiteX40" fmla="*/ 40192 w 537376"/>
                    <a:gd name="connsiteY40" fmla="*/ 543768 h 982516"/>
                    <a:gd name="connsiteX41" fmla="*/ 22346 w 537376"/>
                    <a:gd name="connsiteY41" fmla="*/ 526524 h 982516"/>
                    <a:gd name="connsiteX42" fmla="*/ 9112 w 537376"/>
                    <a:gd name="connsiteY42" fmla="*/ 516298 h 982516"/>
                    <a:gd name="connsiteX43" fmla="*/ 1292 w 537376"/>
                    <a:gd name="connsiteY43" fmla="*/ 514493 h 982516"/>
                    <a:gd name="connsiteX44" fmla="*/ 2495 w 537376"/>
                    <a:gd name="connsiteY44" fmla="*/ 522313 h 982516"/>
                    <a:gd name="connsiteX45" fmla="*/ 13323 w 537376"/>
                    <a:gd name="connsiteY45" fmla="*/ 536951 h 982516"/>
                    <a:gd name="connsiteX46" fmla="*/ 53626 w 537376"/>
                    <a:gd name="connsiteY46" fmla="*/ 595300 h 982516"/>
                    <a:gd name="connsiteX47" fmla="*/ 110572 w 537376"/>
                    <a:gd name="connsiteY47" fmla="*/ 735860 h 982516"/>
                    <a:gd name="connsiteX48" fmla="*/ 164711 w 537376"/>
                    <a:gd name="connsiteY48" fmla="*/ 980487 h 982516"/>
                    <a:gd name="connsiteX49" fmla="*/ 177744 w 537376"/>
                    <a:gd name="connsiteY49" fmla="*/ 981690 h 982516"/>
                    <a:gd name="connsiteX50" fmla="*/ 230279 w 537376"/>
                    <a:gd name="connsiteY50" fmla="*/ 949607 h 982516"/>
                    <a:gd name="connsiteX51" fmla="*/ 239101 w 537376"/>
                    <a:gd name="connsiteY51" fmla="*/ 936574 h 982516"/>
                    <a:gd name="connsiteX52" fmla="*/ 238901 w 537376"/>
                    <a:gd name="connsiteY52" fmla="*/ 934368 h 982516"/>
                    <a:gd name="connsiteX53" fmla="*/ 255944 w 537376"/>
                    <a:gd name="connsiteY53" fmla="*/ 909104 h 982516"/>
                    <a:gd name="connsiteX54" fmla="*/ 286222 w 537376"/>
                    <a:gd name="connsiteY54" fmla="*/ 838523 h 982516"/>
                    <a:gd name="connsiteX55" fmla="*/ 296448 w 537376"/>
                    <a:gd name="connsiteY55" fmla="*/ 800225 h 982516"/>
                    <a:gd name="connsiteX56" fmla="*/ 298654 w 537376"/>
                    <a:gd name="connsiteY56" fmla="*/ 803634 h 982516"/>
                    <a:gd name="connsiteX57" fmla="*/ 307877 w 537376"/>
                    <a:gd name="connsiteY57" fmla="*/ 855968 h 982516"/>
                    <a:gd name="connsiteX58" fmla="*/ 313692 w 537376"/>
                    <a:gd name="connsiteY58" fmla="*/ 918327 h 982516"/>
                    <a:gd name="connsiteX59" fmla="*/ 318505 w 537376"/>
                    <a:gd name="connsiteY59" fmla="*/ 926348 h 982516"/>
                    <a:gd name="connsiteX60" fmla="*/ 330134 w 537376"/>
                    <a:gd name="connsiteY60" fmla="*/ 857973 h 982516"/>
                    <a:gd name="connsiteX61" fmla="*/ 365425 w 537376"/>
                    <a:gd name="connsiteY61" fmla="*/ 623773 h 982516"/>
                    <a:gd name="connsiteX62" fmla="*/ 408736 w 537376"/>
                    <a:gd name="connsiteY62" fmla="*/ 417043 h 982516"/>
                    <a:gd name="connsiteX63" fmla="*/ 531851 w 537376"/>
                    <a:gd name="connsiteY63" fmla="*/ 43687 h 982516"/>
                    <a:gd name="connsiteX64" fmla="*/ 537465 w 537376"/>
                    <a:gd name="connsiteY64" fmla="*/ 29451 h 982516"/>
                    <a:gd name="connsiteX65" fmla="*/ 536062 w 537376"/>
                    <a:gd name="connsiteY65" fmla="*/ 24639 h 9825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</a:cxnLst>
                  <a:rect l="l" t="t" r="r" b="b"/>
                  <a:pathLst>
                    <a:path w="537376" h="982516">
                      <a:moveTo>
                        <a:pt x="536062" y="24639"/>
                      </a:moveTo>
                      <a:cubicBezTo>
                        <a:pt x="533856" y="23636"/>
                        <a:pt x="533054" y="25441"/>
                        <a:pt x="532252" y="26844"/>
                      </a:cubicBezTo>
                      <a:cubicBezTo>
                        <a:pt x="530247" y="30854"/>
                        <a:pt x="528442" y="34664"/>
                        <a:pt x="526637" y="38674"/>
                      </a:cubicBezTo>
                      <a:cubicBezTo>
                        <a:pt x="525033" y="41682"/>
                        <a:pt x="523429" y="44690"/>
                        <a:pt x="521825" y="47698"/>
                      </a:cubicBezTo>
                      <a:cubicBezTo>
                        <a:pt x="472900" y="143142"/>
                        <a:pt x="432998" y="242396"/>
                        <a:pt x="398910" y="343856"/>
                      </a:cubicBezTo>
                      <a:cubicBezTo>
                        <a:pt x="358808" y="463362"/>
                        <a:pt x="327127" y="585274"/>
                        <a:pt x="299255" y="708189"/>
                      </a:cubicBezTo>
                      <a:cubicBezTo>
                        <a:pt x="293641" y="733454"/>
                        <a:pt x="287224" y="758518"/>
                        <a:pt x="283014" y="783983"/>
                      </a:cubicBezTo>
                      <a:lnTo>
                        <a:pt x="283014" y="783983"/>
                      </a:lnTo>
                      <a:cubicBezTo>
                        <a:pt x="276196" y="808847"/>
                        <a:pt x="272386" y="834312"/>
                        <a:pt x="266170" y="859376"/>
                      </a:cubicBezTo>
                      <a:cubicBezTo>
                        <a:pt x="265769" y="857572"/>
                        <a:pt x="265769" y="855968"/>
                        <a:pt x="265769" y="854364"/>
                      </a:cubicBezTo>
                      <a:cubicBezTo>
                        <a:pt x="266371" y="829500"/>
                        <a:pt x="265569" y="804636"/>
                        <a:pt x="263764" y="779772"/>
                      </a:cubicBezTo>
                      <a:cubicBezTo>
                        <a:pt x="260556" y="738868"/>
                        <a:pt x="255944" y="698163"/>
                        <a:pt x="252937" y="657259"/>
                      </a:cubicBezTo>
                      <a:cubicBezTo>
                        <a:pt x="248124" y="590488"/>
                        <a:pt x="245117" y="523717"/>
                        <a:pt x="246119" y="456745"/>
                      </a:cubicBezTo>
                      <a:cubicBezTo>
                        <a:pt x="246721" y="417846"/>
                        <a:pt x="248325" y="379146"/>
                        <a:pt x="252335" y="340648"/>
                      </a:cubicBezTo>
                      <a:cubicBezTo>
                        <a:pt x="255142" y="312576"/>
                        <a:pt x="259554" y="284504"/>
                        <a:pt x="264967" y="256833"/>
                      </a:cubicBezTo>
                      <a:cubicBezTo>
                        <a:pt x="265368" y="254828"/>
                        <a:pt x="266772" y="252221"/>
                        <a:pt x="263564" y="251419"/>
                      </a:cubicBezTo>
                      <a:cubicBezTo>
                        <a:pt x="260556" y="250617"/>
                        <a:pt x="260155" y="253424"/>
                        <a:pt x="259353" y="255430"/>
                      </a:cubicBezTo>
                      <a:cubicBezTo>
                        <a:pt x="257147" y="261846"/>
                        <a:pt x="254942" y="268262"/>
                        <a:pt x="252736" y="274679"/>
                      </a:cubicBezTo>
                      <a:cubicBezTo>
                        <a:pt x="252135" y="276082"/>
                        <a:pt x="251533" y="277286"/>
                        <a:pt x="251132" y="278689"/>
                      </a:cubicBezTo>
                      <a:cubicBezTo>
                        <a:pt x="235091" y="329219"/>
                        <a:pt x="226669" y="380951"/>
                        <a:pt x="223461" y="433686"/>
                      </a:cubicBezTo>
                      <a:cubicBezTo>
                        <a:pt x="220052" y="487624"/>
                        <a:pt x="221255" y="541562"/>
                        <a:pt x="223662" y="595501"/>
                      </a:cubicBezTo>
                      <a:cubicBezTo>
                        <a:pt x="226870" y="667084"/>
                        <a:pt x="229276" y="738868"/>
                        <a:pt x="230880" y="810652"/>
                      </a:cubicBezTo>
                      <a:cubicBezTo>
                        <a:pt x="231682" y="816466"/>
                        <a:pt x="231682" y="822081"/>
                        <a:pt x="230680" y="827896"/>
                      </a:cubicBezTo>
                      <a:cubicBezTo>
                        <a:pt x="230680" y="828297"/>
                        <a:pt x="230078" y="827896"/>
                        <a:pt x="229878" y="827294"/>
                      </a:cubicBezTo>
                      <a:cubicBezTo>
                        <a:pt x="229878" y="827094"/>
                        <a:pt x="229677" y="826893"/>
                        <a:pt x="229477" y="826693"/>
                      </a:cubicBezTo>
                      <a:cubicBezTo>
                        <a:pt x="229276" y="824086"/>
                        <a:pt x="229276" y="821279"/>
                        <a:pt x="228875" y="818672"/>
                      </a:cubicBezTo>
                      <a:cubicBezTo>
                        <a:pt x="221255" y="759521"/>
                        <a:pt x="212834" y="700369"/>
                        <a:pt x="203009" y="641418"/>
                      </a:cubicBezTo>
                      <a:cubicBezTo>
                        <a:pt x="190577" y="566426"/>
                        <a:pt x="176140" y="491635"/>
                        <a:pt x="157292" y="418046"/>
                      </a:cubicBezTo>
                      <a:cubicBezTo>
                        <a:pt x="122803" y="283501"/>
                        <a:pt x="84906" y="149759"/>
                        <a:pt x="46207" y="16417"/>
                      </a:cubicBezTo>
                      <a:cubicBezTo>
                        <a:pt x="45004" y="12006"/>
                        <a:pt x="43601" y="7394"/>
                        <a:pt x="41796" y="3184"/>
                      </a:cubicBezTo>
                      <a:cubicBezTo>
                        <a:pt x="39991" y="-827"/>
                        <a:pt x="37585" y="-1428"/>
                        <a:pt x="35981" y="3585"/>
                      </a:cubicBezTo>
                      <a:cubicBezTo>
                        <a:pt x="36182" y="5991"/>
                        <a:pt x="36182" y="8397"/>
                        <a:pt x="36583" y="10803"/>
                      </a:cubicBezTo>
                      <a:cubicBezTo>
                        <a:pt x="51822" y="97425"/>
                        <a:pt x="71071" y="183245"/>
                        <a:pt x="88917" y="269466"/>
                      </a:cubicBezTo>
                      <a:cubicBezTo>
                        <a:pt x="109369" y="368118"/>
                        <a:pt x="129621" y="466570"/>
                        <a:pt x="148469" y="565424"/>
                      </a:cubicBezTo>
                      <a:cubicBezTo>
                        <a:pt x="165513" y="655053"/>
                        <a:pt x="180752" y="744883"/>
                        <a:pt x="193384" y="835114"/>
                      </a:cubicBezTo>
                      <a:cubicBezTo>
                        <a:pt x="194587" y="844338"/>
                        <a:pt x="195790" y="853561"/>
                        <a:pt x="196993" y="862785"/>
                      </a:cubicBezTo>
                      <a:cubicBezTo>
                        <a:pt x="195389" y="861381"/>
                        <a:pt x="194788" y="859777"/>
                        <a:pt x="194387" y="858173"/>
                      </a:cubicBezTo>
                      <a:cubicBezTo>
                        <a:pt x="181955" y="806441"/>
                        <a:pt x="164911" y="756112"/>
                        <a:pt x="144058" y="707187"/>
                      </a:cubicBezTo>
                      <a:cubicBezTo>
                        <a:pt x="133832" y="682924"/>
                        <a:pt x="122803" y="659063"/>
                        <a:pt x="109168" y="636405"/>
                      </a:cubicBezTo>
                      <a:cubicBezTo>
                        <a:pt x="90521" y="602318"/>
                        <a:pt x="69467" y="570035"/>
                        <a:pt x="40192" y="543768"/>
                      </a:cubicBezTo>
                      <a:cubicBezTo>
                        <a:pt x="40192" y="543768"/>
                        <a:pt x="40192" y="543768"/>
                        <a:pt x="40192" y="543768"/>
                      </a:cubicBezTo>
                      <a:cubicBezTo>
                        <a:pt x="34978" y="537352"/>
                        <a:pt x="28562" y="531938"/>
                        <a:pt x="22346" y="526524"/>
                      </a:cubicBezTo>
                      <a:cubicBezTo>
                        <a:pt x="18135" y="522915"/>
                        <a:pt x="13724" y="519305"/>
                        <a:pt x="9112" y="516298"/>
                      </a:cubicBezTo>
                      <a:cubicBezTo>
                        <a:pt x="6907" y="514894"/>
                        <a:pt x="4099" y="511886"/>
                        <a:pt x="1292" y="514493"/>
                      </a:cubicBezTo>
                      <a:cubicBezTo>
                        <a:pt x="-1515" y="517100"/>
                        <a:pt x="891" y="520107"/>
                        <a:pt x="2495" y="522313"/>
                      </a:cubicBezTo>
                      <a:cubicBezTo>
                        <a:pt x="5904" y="527326"/>
                        <a:pt x="9513" y="532339"/>
                        <a:pt x="13323" y="536951"/>
                      </a:cubicBezTo>
                      <a:cubicBezTo>
                        <a:pt x="28362" y="555398"/>
                        <a:pt x="41796" y="574647"/>
                        <a:pt x="53626" y="595300"/>
                      </a:cubicBezTo>
                      <a:cubicBezTo>
                        <a:pt x="78891" y="639614"/>
                        <a:pt x="96135" y="687135"/>
                        <a:pt x="110572" y="735860"/>
                      </a:cubicBezTo>
                      <a:cubicBezTo>
                        <a:pt x="134433" y="816065"/>
                        <a:pt x="149873" y="898276"/>
                        <a:pt x="164711" y="980487"/>
                      </a:cubicBezTo>
                      <a:cubicBezTo>
                        <a:pt x="168721" y="984296"/>
                        <a:pt x="173333" y="983093"/>
                        <a:pt x="177744" y="981690"/>
                      </a:cubicBezTo>
                      <a:cubicBezTo>
                        <a:pt x="197795" y="975273"/>
                        <a:pt x="215441" y="964646"/>
                        <a:pt x="230279" y="949607"/>
                      </a:cubicBezTo>
                      <a:cubicBezTo>
                        <a:pt x="233888" y="945998"/>
                        <a:pt x="238500" y="942389"/>
                        <a:pt x="239101" y="936574"/>
                      </a:cubicBezTo>
                      <a:cubicBezTo>
                        <a:pt x="239101" y="935772"/>
                        <a:pt x="238901" y="934970"/>
                        <a:pt x="238901" y="934368"/>
                      </a:cubicBezTo>
                      <a:cubicBezTo>
                        <a:pt x="245518" y="926548"/>
                        <a:pt x="251332" y="918327"/>
                        <a:pt x="255944" y="909104"/>
                      </a:cubicBezTo>
                      <a:cubicBezTo>
                        <a:pt x="269780" y="887248"/>
                        <a:pt x="278803" y="863186"/>
                        <a:pt x="286222" y="838523"/>
                      </a:cubicBezTo>
                      <a:cubicBezTo>
                        <a:pt x="290633" y="826091"/>
                        <a:pt x="294042" y="813258"/>
                        <a:pt x="296448" y="800225"/>
                      </a:cubicBezTo>
                      <a:cubicBezTo>
                        <a:pt x="297451" y="801027"/>
                        <a:pt x="298453" y="802029"/>
                        <a:pt x="298654" y="803634"/>
                      </a:cubicBezTo>
                      <a:cubicBezTo>
                        <a:pt x="301060" y="821279"/>
                        <a:pt x="305672" y="838322"/>
                        <a:pt x="307877" y="855968"/>
                      </a:cubicBezTo>
                      <a:cubicBezTo>
                        <a:pt x="310684" y="876821"/>
                        <a:pt x="311687" y="897674"/>
                        <a:pt x="313692" y="918327"/>
                      </a:cubicBezTo>
                      <a:cubicBezTo>
                        <a:pt x="313893" y="921536"/>
                        <a:pt x="312890" y="926147"/>
                        <a:pt x="318505" y="926348"/>
                      </a:cubicBezTo>
                      <a:cubicBezTo>
                        <a:pt x="322314" y="903489"/>
                        <a:pt x="326525" y="880831"/>
                        <a:pt x="330134" y="857973"/>
                      </a:cubicBezTo>
                      <a:cubicBezTo>
                        <a:pt x="342366" y="779973"/>
                        <a:pt x="352391" y="701572"/>
                        <a:pt x="365425" y="623773"/>
                      </a:cubicBezTo>
                      <a:cubicBezTo>
                        <a:pt x="377054" y="554195"/>
                        <a:pt x="391491" y="485419"/>
                        <a:pt x="408736" y="417043"/>
                      </a:cubicBezTo>
                      <a:cubicBezTo>
                        <a:pt x="441018" y="289717"/>
                        <a:pt x="483527" y="165800"/>
                        <a:pt x="531851" y="43687"/>
                      </a:cubicBezTo>
                      <a:cubicBezTo>
                        <a:pt x="533655" y="38875"/>
                        <a:pt x="535460" y="34063"/>
                        <a:pt x="537465" y="29451"/>
                      </a:cubicBezTo>
                      <a:cubicBezTo>
                        <a:pt x="538067" y="27446"/>
                        <a:pt x="538468" y="25641"/>
                        <a:pt x="536062" y="24639"/>
                      </a:cubicBezTo>
                      <a:close/>
                    </a:path>
                  </a:pathLst>
                </a:custGeom>
                <a:solidFill>
                  <a:srgbClr val="57B8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: Shape 35">
                  <a:extLst>
                    <a:ext uri="{FF2B5EF4-FFF2-40B4-BE49-F238E27FC236}">
                      <a16:creationId xmlns:a16="http://schemas.microsoft.com/office/drawing/2014/main" xmlns="" id="{0173A156-BDB5-43F6-8717-E41CA760B0C1}"/>
                    </a:ext>
                  </a:extLst>
                </p:cNvPr>
                <p:cNvSpPr/>
                <p:nvPr/>
              </p:nvSpPr>
              <p:spPr>
                <a:xfrm>
                  <a:off x="2008025" y="3633872"/>
                  <a:ext cx="210539" cy="32082"/>
                </a:xfrm>
                <a:custGeom>
                  <a:avLst/>
                  <a:gdLst>
                    <a:gd name="connsiteX0" fmla="*/ 206143 w 210539"/>
                    <a:gd name="connsiteY0" fmla="*/ 15531 h 32082"/>
                    <a:gd name="connsiteX1" fmla="*/ 199326 w 210539"/>
                    <a:gd name="connsiteY1" fmla="*/ 13125 h 32082"/>
                    <a:gd name="connsiteX2" fmla="*/ 146992 w 210539"/>
                    <a:gd name="connsiteY2" fmla="*/ 3300 h 32082"/>
                    <a:gd name="connsiteX3" fmla="*/ 141177 w 210539"/>
                    <a:gd name="connsiteY3" fmla="*/ 4704 h 32082"/>
                    <a:gd name="connsiteX4" fmla="*/ 149197 w 210539"/>
                    <a:gd name="connsiteY4" fmla="*/ 6107 h 32082"/>
                    <a:gd name="connsiteX5" fmla="*/ 188298 w 210539"/>
                    <a:gd name="connsiteY5" fmla="*/ 14930 h 32082"/>
                    <a:gd name="connsiteX6" fmla="*/ 196118 w 210539"/>
                    <a:gd name="connsiteY6" fmla="*/ 20143 h 32082"/>
                    <a:gd name="connsiteX7" fmla="*/ 188097 w 210539"/>
                    <a:gd name="connsiteY7" fmla="*/ 23752 h 32082"/>
                    <a:gd name="connsiteX8" fmla="*/ 187295 w 210539"/>
                    <a:gd name="connsiteY8" fmla="*/ 23953 h 32082"/>
                    <a:gd name="connsiteX9" fmla="*/ 137768 w 210539"/>
                    <a:gd name="connsiteY9" fmla="*/ 28765 h 32082"/>
                    <a:gd name="connsiteX10" fmla="*/ 78216 w 210539"/>
                    <a:gd name="connsiteY10" fmla="*/ 26760 h 32082"/>
                    <a:gd name="connsiteX11" fmla="*/ 85434 w 210539"/>
                    <a:gd name="connsiteY11" fmla="*/ 26760 h 32082"/>
                    <a:gd name="connsiteX12" fmla="*/ 143182 w 210539"/>
                    <a:gd name="connsiteY12" fmla="*/ 26760 h 32082"/>
                    <a:gd name="connsiteX13" fmla="*/ 176467 w 210539"/>
                    <a:gd name="connsiteY13" fmla="*/ 22349 h 32082"/>
                    <a:gd name="connsiteX14" fmla="*/ 180678 w 210539"/>
                    <a:gd name="connsiteY14" fmla="*/ 18940 h 32082"/>
                    <a:gd name="connsiteX15" fmla="*/ 176868 w 210539"/>
                    <a:gd name="connsiteY15" fmla="*/ 15130 h 32082"/>
                    <a:gd name="connsiteX16" fmla="*/ 161429 w 210539"/>
                    <a:gd name="connsiteY16" fmla="*/ 10920 h 32082"/>
                    <a:gd name="connsiteX17" fmla="*/ 68190 w 210539"/>
                    <a:gd name="connsiteY17" fmla="*/ 5105 h 32082"/>
                    <a:gd name="connsiteX18" fmla="*/ 35707 w 210539"/>
                    <a:gd name="connsiteY18" fmla="*/ 12925 h 32082"/>
                    <a:gd name="connsiteX19" fmla="*/ 32098 w 210539"/>
                    <a:gd name="connsiteY19" fmla="*/ 17135 h 32082"/>
                    <a:gd name="connsiteX20" fmla="*/ 36910 w 210539"/>
                    <a:gd name="connsiteY20" fmla="*/ 20945 h 32082"/>
                    <a:gd name="connsiteX21" fmla="*/ 47537 w 210539"/>
                    <a:gd name="connsiteY21" fmla="*/ 25156 h 32082"/>
                    <a:gd name="connsiteX22" fmla="*/ 20067 w 210539"/>
                    <a:gd name="connsiteY22" fmla="*/ 22549 h 32082"/>
                    <a:gd name="connsiteX23" fmla="*/ 15254 w 210539"/>
                    <a:gd name="connsiteY23" fmla="*/ 19742 h 32082"/>
                    <a:gd name="connsiteX24" fmla="*/ 19265 w 210539"/>
                    <a:gd name="connsiteY24" fmla="*/ 15130 h 32082"/>
                    <a:gd name="connsiteX25" fmla="*/ 41722 w 210539"/>
                    <a:gd name="connsiteY25" fmla="*/ 6709 h 32082"/>
                    <a:gd name="connsiteX26" fmla="*/ 127141 w 210539"/>
                    <a:gd name="connsiteY26" fmla="*/ 4303 h 32082"/>
                    <a:gd name="connsiteX27" fmla="*/ 132154 w 210539"/>
                    <a:gd name="connsiteY27" fmla="*/ 2899 h 32082"/>
                    <a:gd name="connsiteX28" fmla="*/ 113907 w 210539"/>
                    <a:gd name="connsiteY28" fmla="*/ 1696 h 32082"/>
                    <a:gd name="connsiteX29" fmla="*/ 25481 w 210539"/>
                    <a:gd name="connsiteY29" fmla="*/ 7310 h 32082"/>
                    <a:gd name="connsiteX30" fmla="*/ 2823 w 210539"/>
                    <a:gd name="connsiteY30" fmla="*/ 17336 h 32082"/>
                    <a:gd name="connsiteX31" fmla="*/ 3825 w 210539"/>
                    <a:gd name="connsiteY31" fmla="*/ 24554 h 32082"/>
                    <a:gd name="connsiteX32" fmla="*/ 9440 w 210539"/>
                    <a:gd name="connsiteY32" fmla="*/ 25958 h 32082"/>
                    <a:gd name="connsiteX33" fmla="*/ 88843 w 210539"/>
                    <a:gd name="connsiteY33" fmla="*/ 32976 h 32082"/>
                    <a:gd name="connsiteX34" fmla="*/ 180077 w 210539"/>
                    <a:gd name="connsiteY34" fmla="*/ 30169 h 32082"/>
                    <a:gd name="connsiteX35" fmla="*/ 206544 w 210539"/>
                    <a:gd name="connsiteY35" fmla="*/ 24554 h 32082"/>
                    <a:gd name="connsiteX36" fmla="*/ 210555 w 210539"/>
                    <a:gd name="connsiteY36" fmla="*/ 20745 h 32082"/>
                    <a:gd name="connsiteX37" fmla="*/ 206143 w 210539"/>
                    <a:gd name="connsiteY37" fmla="*/ 15531 h 32082"/>
                    <a:gd name="connsiteX38" fmla="*/ 50545 w 210539"/>
                    <a:gd name="connsiteY38" fmla="*/ 17938 h 32082"/>
                    <a:gd name="connsiteX39" fmla="*/ 55558 w 210539"/>
                    <a:gd name="connsiteY39" fmla="*/ 14729 h 32082"/>
                    <a:gd name="connsiteX40" fmla="*/ 97465 w 210539"/>
                    <a:gd name="connsiteY40" fmla="*/ 9516 h 32082"/>
                    <a:gd name="connsiteX41" fmla="*/ 157017 w 210539"/>
                    <a:gd name="connsiteY41" fmla="*/ 11521 h 32082"/>
                    <a:gd name="connsiteX42" fmla="*/ 163434 w 210539"/>
                    <a:gd name="connsiteY42" fmla="*/ 14930 h 32082"/>
                    <a:gd name="connsiteX43" fmla="*/ 157418 w 210539"/>
                    <a:gd name="connsiteY43" fmla="*/ 17737 h 32082"/>
                    <a:gd name="connsiteX44" fmla="*/ 55758 w 210539"/>
                    <a:gd name="connsiteY44" fmla="*/ 20544 h 32082"/>
                    <a:gd name="connsiteX45" fmla="*/ 50545 w 210539"/>
                    <a:gd name="connsiteY45" fmla="*/ 17938 h 320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210539" h="32082">
                      <a:moveTo>
                        <a:pt x="206143" y="15531"/>
                      </a:moveTo>
                      <a:cubicBezTo>
                        <a:pt x="203938" y="14529"/>
                        <a:pt x="201531" y="13927"/>
                        <a:pt x="199326" y="13125"/>
                      </a:cubicBezTo>
                      <a:cubicBezTo>
                        <a:pt x="182282" y="7711"/>
                        <a:pt x="164637" y="5706"/>
                        <a:pt x="146992" y="3300"/>
                      </a:cubicBezTo>
                      <a:cubicBezTo>
                        <a:pt x="145187" y="3099"/>
                        <a:pt x="142982" y="1896"/>
                        <a:pt x="141177" y="4704"/>
                      </a:cubicBezTo>
                      <a:cubicBezTo>
                        <a:pt x="143984" y="5105"/>
                        <a:pt x="146591" y="5706"/>
                        <a:pt x="149197" y="6107"/>
                      </a:cubicBezTo>
                      <a:cubicBezTo>
                        <a:pt x="162431" y="8313"/>
                        <a:pt x="175866" y="9917"/>
                        <a:pt x="188298" y="14930"/>
                      </a:cubicBezTo>
                      <a:cubicBezTo>
                        <a:pt x="191305" y="16133"/>
                        <a:pt x="196318" y="16333"/>
                        <a:pt x="196118" y="20143"/>
                      </a:cubicBezTo>
                      <a:cubicBezTo>
                        <a:pt x="195917" y="23552"/>
                        <a:pt x="191105" y="22950"/>
                        <a:pt x="188097" y="23752"/>
                      </a:cubicBezTo>
                      <a:cubicBezTo>
                        <a:pt x="187897" y="23752"/>
                        <a:pt x="187696" y="23752"/>
                        <a:pt x="187295" y="23953"/>
                      </a:cubicBezTo>
                      <a:cubicBezTo>
                        <a:pt x="171053" y="27362"/>
                        <a:pt x="154411" y="26961"/>
                        <a:pt x="137768" y="28765"/>
                      </a:cubicBezTo>
                      <a:cubicBezTo>
                        <a:pt x="117917" y="30770"/>
                        <a:pt x="98066" y="29367"/>
                        <a:pt x="78216" y="26760"/>
                      </a:cubicBezTo>
                      <a:cubicBezTo>
                        <a:pt x="80622" y="26760"/>
                        <a:pt x="83028" y="26560"/>
                        <a:pt x="85434" y="26760"/>
                      </a:cubicBezTo>
                      <a:cubicBezTo>
                        <a:pt x="104683" y="27763"/>
                        <a:pt x="123933" y="28765"/>
                        <a:pt x="143182" y="26760"/>
                      </a:cubicBezTo>
                      <a:cubicBezTo>
                        <a:pt x="154411" y="25557"/>
                        <a:pt x="165640" y="25156"/>
                        <a:pt x="176467" y="22349"/>
                      </a:cubicBezTo>
                      <a:cubicBezTo>
                        <a:pt x="178272" y="21948"/>
                        <a:pt x="180678" y="21346"/>
                        <a:pt x="180678" y="18940"/>
                      </a:cubicBezTo>
                      <a:cubicBezTo>
                        <a:pt x="180678" y="16534"/>
                        <a:pt x="178673" y="15732"/>
                        <a:pt x="176868" y="15130"/>
                      </a:cubicBezTo>
                      <a:cubicBezTo>
                        <a:pt x="171655" y="13526"/>
                        <a:pt x="166642" y="11521"/>
                        <a:pt x="161429" y="10920"/>
                      </a:cubicBezTo>
                      <a:cubicBezTo>
                        <a:pt x="130550" y="6909"/>
                        <a:pt x="99270" y="4303"/>
                        <a:pt x="68190" y="5105"/>
                      </a:cubicBezTo>
                      <a:cubicBezTo>
                        <a:pt x="57162" y="5305"/>
                        <a:pt x="45732" y="6709"/>
                        <a:pt x="35707" y="12925"/>
                      </a:cubicBezTo>
                      <a:cubicBezTo>
                        <a:pt x="34103" y="13927"/>
                        <a:pt x="31897" y="14729"/>
                        <a:pt x="32098" y="17135"/>
                      </a:cubicBezTo>
                      <a:cubicBezTo>
                        <a:pt x="32298" y="19943"/>
                        <a:pt x="34704" y="20344"/>
                        <a:pt x="36910" y="20945"/>
                      </a:cubicBezTo>
                      <a:cubicBezTo>
                        <a:pt x="40720" y="21747"/>
                        <a:pt x="44329" y="22349"/>
                        <a:pt x="47537" y="25156"/>
                      </a:cubicBezTo>
                      <a:cubicBezTo>
                        <a:pt x="38313" y="23953"/>
                        <a:pt x="29090" y="25156"/>
                        <a:pt x="20067" y="22549"/>
                      </a:cubicBezTo>
                      <a:cubicBezTo>
                        <a:pt x="18262" y="21948"/>
                        <a:pt x="15655" y="21948"/>
                        <a:pt x="15254" y="19742"/>
                      </a:cubicBezTo>
                      <a:cubicBezTo>
                        <a:pt x="14653" y="16935"/>
                        <a:pt x="17460" y="16133"/>
                        <a:pt x="19265" y="15130"/>
                      </a:cubicBezTo>
                      <a:cubicBezTo>
                        <a:pt x="26283" y="11120"/>
                        <a:pt x="33902" y="8313"/>
                        <a:pt x="41722" y="6709"/>
                      </a:cubicBezTo>
                      <a:cubicBezTo>
                        <a:pt x="69995" y="894"/>
                        <a:pt x="98668" y="4303"/>
                        <a:pt x="127141" y="4303"/>
                      </a:cubicBezTo>
                      <a:cubicBezTo>
                        <a:pt x="128745" y="4303"/>
                        <a:pt x="130349" y="5706"/>
                        <a:pt x="132154" y="2899"/>
                      </a:cubicBezTo>
                      <a:cubicBezTo>
                        <a:pt x="125737" y="2498"/>
                        <a:pt x="119722" y="2097"/>
                        <a:pt x="113907" y="1696"/>
                      </a:cubicBezTo>
                      <a:cubicBezTo>
                        <a:pt x="84231" y="-911"/>
                        <a:pt x="54555" y="-1512"/>
                        <a:pt x="25481" y="7310"/>
                      </a:cubicBezTo>
                      <a:cubicBezTo>
                        <a:pt x="17661" y="9717"/>
                        <a:pt x="9640" y="12323"/>
                        <a:pt x="2823" y="17336"/>
                      </a:cubicBezTo>
                      <a:cubicBezTo>
                        <a:pt x="-1188" y="20344"/>
                        <a:pt x="-987" y="22750"/>
                        <a:pt x="3825" y="24554"/>
                      </a:cubicBezTo>
                      <a:cubicBezTo>
                        <a:pt x="5630" y="25156"/>
                        <a:pt x="7635" y="25557"/>
                        <a:pt x="9440" y="25958"/>
                      </a:cubicBezTo>
                      <a:cubicBezTo>
                        <a:pt x="35707" y="29968"/>
                        <a:pt x="62175" y="31773"/>
                        <a:pt x="88843" y="32976"/>
                      </a:cubicBezTo>
                      <a:cubicBezTo>
                        <a:pt x="119321" y="34380"/>
                        <a:pt x="149799" y="33578"/>
                        <a:pt x="180077" y="30169"/>
                      </a:cubicBezTo>
                      <a:cubicBezTo>
                        <a:pt x="189100" y="29166"/>
                        <a:pt x="198123" y="28164"/>
                        <a:pt x="206544" y="24554"/>
                      </a:cubicBezTo>
                      <a:cubicBezTo>
                        <a:pt x="208349" y="23752"/>
                        <a:pt x="210354" y="22950"/>
                        <a:pt x="210555" y="20745"/>
                      </a:cubicBezTo>
                      <a:cubicBezTo>
                        <a:pt x="210555" y="17135"/>
                        <a:pt x="208148" y="16333"/>
                        <a:pt x="206143" y="15531"/>
                      </a:cubicBezTo>
                      <a:close/>
                      <a:moveTo>
                        <a:pt x="50545" y="17938"/>
                      </a:moveTo>
                      <a:cubicBezTo>
                        <a:pt x="50545" y="15331"/>
                        <a:pt x="53553" y="15331"/>
                        <a:pt x="55558" y="14729"/>
                      </a:cubicBezTo>
                      <a:cubicBezTo>
                        <a:pt x="69193" y="10117"/>
                        <a:pt x="83429" y="10719"/>
                        <a:pt x="97465" y="9516"/>
                      </a:cubicBezTo>
                      <a:cubicBezTo>
                        <a:pt x="117516" y="7912"/>
                        <a:pt x="137367" y="7310"/>
                        <a:pt x="157017" y="11521"/>
                      </a:cubicBezTo>
                      <a:cubicBezTo>
                        <a:pt x="159424" y="12123"/>
                        <a:pt x="163434" y="11521"/>
                        <a:pt x="163434" y="14930"/>
                      </a:cubicBezTo>
                      <a:cubicBezTo>
                        <a:pt x="163434" y="17737"/>
                        <a:pt x="159624" y="17135"/>
                        <a:pt x="157418" y="17737"/>
                      </a:cubicBezTo>
                      <a:cubicBezTo>
                        <a:pt x="123732" y="24955"/>
                        <a:pt x="89845" y="24755"/>
                        <a:pt x="55758" y="20544"/>
                      </a:cubicBezTo>
                      <a:cubicBezTo>
                        <a:pt x="53753" y="20143"/>
                        <a:pt x="50545" y="20544"/>
                        <a:pt x="50545" y="17938"/>
                      </a:cubicBezTo>
                      <a:close/>
                    </a:path>
                  </a:pathLst>
                </a:custGeom>
                <a:solidFill>
                  <a:srgbClr val="CFCFCF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" name="Freeform: Shape 36">
                  <a:extLst>
                    <a:ext uri="{FF2B5EF4-FFF2-40B4-BE49-F238E27FC236}">
                      <a16:creationId xmlns:a16="http://schemas.microsoft.com/office/drawing/2014/main" xmlns="" id="{7A00E10B-A48A-4A54-9B18-E0DE638966E4}"/>
                    </a:ext>
                  </a:extLst>
                </p:cNvPr>
                <p:cNvSpPr/>
                <p:nvPr/>
              </p:nvSpPr>
              <p:spPr>
                <a:xfrm>
                  <a:off x="2083233" y="3645493"/>
                  <a:ext cx="68175" cy="8021"/>
                </a:xfrm>
                <a:custGeom>
                  <a:avLst/>
                  <a:gdLst>
                    <a:gd name="connsiteX0" fmla="*/ 57547 w 68174"/>
                    <a:gd name="connsiteY0" fmla="*/ 8722 h 8020"/>
                    <a:gd name="connsiteX1" fmla="*/ 69979 w 68174"/>
                    <a:gd name="connsiteY1" fmla="*/ 5915 h 8020"/>
                    <a:gd name="connsiteX2" fmla="*/ 64966 w 68174"/>
                    <a:gd name="connsiteY2" fmla="*/ 3108 h 8020"/>
                    <a:gd name="connsiteX3" fmla="*/ 43912 w 68174"/>
                    <a:gd name="connsiteY3" fmla="*/ 702 h 8020"/>
                    <a:gd name="connsiteX4" fmla="*/ 5213 w 68174"/>
                    <a:gd name="connsiteY4" fmla="*/ 501 h 8020"/>
                    <a:gd name="connsiteX5" fmla="*/ 0 w 68174"/>
                    <a:gd name="connsiteY5" fmla="*/ 3308 h 8020"/>
                    <a:gd name="connsiteX6" fmla="*/ 5213 w 68174"/>
                    <a:gd name="connsiteY6" fmla="*/ 6116 h 8020"/>
                    <a:gd name="connsiteX7" fmla="*/ 57547 w 68174"/>
                    <a:gd name="connsiteY7" fmla="*/ 8722 h 8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8174" h="8020">
                      <a:moveTo>
                        <a:pt x="57547" y="8722"/>
                      </a:moveTo>
                      <a:cubicBezTo>
                        <a:pt x="61558" y="8522"/>
                        <a:pt x="66169" y="8522"/>
                        <a:pt x="69979" y="5915"/>
                      </a:cubicBezTo>
                      <a:cubicBezTo>
                        <a:pt x="68977" y="2907"/>
                        <a:pt x="66771" y="3308"/>
                        <a:pt x="64966" y="3108"/>
                      </a:cubicBezTo>
                      <a:cubicBezTo>
                        <a:pt x="57948" y="2306"/>
                        <a:pt x="50930" y="1303"/>
                        <a:pt x="43912" y="702"/>
                      </a:cubicBezTo>
                      <a:cubicBezTo>
                        <a:pt x="31080" y="-301"/>
                        <a:pt x="18046" y="-100"/>
                        <a:pt x="5213" y="501"/>
                      </a:cubicBezTo>
                      <a:cubicBezTo>
                        <a:pt x="3208" y="501"/>
                        <a:pt x="0" y="702"/>
                        <a:pt x="0" y="3308"/>
                      </a:cubicBezTo>
                      <a:cubicBezTo>
                        <a:pt x="0" y="6316"/>
                        <a:pt x="3208" y="5514"/>
                        <a:pt x="5213" y="6116"/>
                      </a:cubicBezTo>
                      <a:cubicBezTo>
                        <a:pt x="22458" y="9925"/>
                        <a:pt x="39902" y="9324"/>
                        <a:pt x="57547" y="8722"/>
                      </a:cubicBezTo>
                      <a:close/>
                    </a:path>
                  </a:pathLst>
                </a:custGeom>
                <a:solidFill>
                  <a:srgbClr val="CFCFCF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5" name="Freeform: Shape 37">
                  <a:extLst>
                    <a:ext uri="{FF2B5EF4-FFF2-40B4-BE49-F238E27FC236}">
                      <a16:creationId xmlns:a16="http://schemas.microsoft.com/office/drawing/2014/main" xmlns="" id="{7340DFE1-EDB9-4A18-AF3A-BCB34577482F}"/>
                    </a:ext>
                  </a:extLst>
                </p:cNvPr>
                <p:cNvSpPr/>
                <p:nvPr/>
              </p:nvSpPr>
              <p:spPr>
                <a:xfrm>
                  <a:off x="1624045" y="2817339"/>
                  <a:ext cx="1040665" cy="840152"/>
                </a:xfrm>
                <a:custGeom>
                  <a:avLst/>
                  <a:gdLst>
                    <a:gd name="connsiteX0" fmla="*/ 1040878 w 1040664"/>
                    <a:gd name="connsiteY0" fmla="*/ 482369 h 840151"/>
                    <a:gd name="connsiteX1" fmla="*/ 1039274 w 1040664"/>
                    <a:gd name="connsiteY1" fmla="*/ 467932 h 840151"/>
                    <a:gd name="connsiteX2" fmla="*/ 954256 w 1040664"/>
                    <a:gd name="connsiteY2" fmla="*/ 309526 h 840151"/>
                    <a:gd name="connsiteX3" fmla="*/ 904529 w 1040664"/>
                    <a:gd name="connsiteY3" fmla="*/ 270025 h 840151"/>
                    <a:gd name="connsiteX4" fmla="*/ 904529 w 1040664"/>
                    <a:gd name="connsiteY4" fmla="*/ 270025 h 840151"/>
                    <a:gd name="connsiteX5" fmla="*/ 900518 w 1040664"/>
                    <a:gd name="connsiteY5" fmla="*/ 266817 h 840151"/>
                    <a:gd name="connsiteX6" fmla="*/ 773393 w 1040664"/>
                    <a:gd name="connsiteY6" fmla="*/ 209670 h 840151"/>
                    <a:gd name="connsiteX7" fmla="*/ 705018 w 1040664"/>
                    <a:gd name="connsiteY7" fmla="*/ 188015 h 840151"/>
                    <a:gd name="connsiteX8" fmla="*/ 676745 w 1040664"/>
                    <a:gd name="connsiteY8" fmla="*/ 170570 h 840151"/>
                    <a:gd name="connsiteX9" fmla="*/ 651681 w 1040664"/>
                    <a:gd name="connsiteY9" fmla="*/ 149516 h 840151"/>
                    <a:gd name="connsiteX10" fmla="*/ 641054 w 1040664"/>
                    <a:gd name="connsiteY10" fmla="*/ 138488 h 840151"/>
                    <a:gd name="connsiteX11" fmla="*/ 601954 w 1040664"/>
                    <a:gd name="connsiteY11" fmla="*/ 54473 h 840151"/>
                    <a:gd name="connsiteX12" fmla="*/ 578895 w 1040664"/>
                    <a:gd name="connsiteY12" fmla="*/ 2740 h 840151"/>
                    <a:gd name="connsiteX13" fmla="*/ 571476 w 1040664"/>
                    <a:gd name="connsiteY13" fmla="*/ 134 h 840151"/>
                    <a:gd name="connsiteX14" fmla="*/ 562854 w 1040664"/>
                    <a:gd name="connsiteY14" fmla="*/ 15373 h 840151"/>
                    <a:gd name="connsiteX15" fmla="*/ 509317 w 1040664"/>
                    <a:gd name="connsiteY15" fmla="*/ 54272 h 840151"/>
                    <a:gd name="connsiteX16" fmla="*/ 476834 w 1040664"/>
                    <a:gd name="connsiteY16" fmla="*/ 50262 h 840151"/>
                    <a:gd name="connsiteX17" fmla="*/ 440140 w 1040664"/>
                    <a:gd name="connsiteY17" fmla="*/ 24396 h 840151"/>
                    <a:gd name="connsiteX18" fmla="*/ 433723 w 1040664"/>
                    <a:gd name="connsiteY18" fmla="*/ 15573 h 840151"/>
                    <a:gd name="connsiteX19" fmla="*/ 418885 w 1040664"/>
                    <a:gd name="connsiteY19" fmla="*/ 17177 h 840151"/>
                    <a:gd name="connsiteX20" fmla="*/ 405451 w 1040664"/>
                    <a:gd name="connsiteY20" fmla="*/ 61491 h 840151"/>
                    <a:gd name="connsiteX21" fmla="*/ 367754 w 1040664"/>
                    <a:gd name="connsiteY21" fmla="*/ 139089 h 840151"/>
                    <a:gd name="connsiteX22" fmla="*/ 303189 w 1040664"/>
                    <a:gd name="connsiteY22" fmla="*/ 201650 h 840151"/>
                    <a:gd name="connsiteX23" fmla="*/ 347502 w 1040664"/>
                    <a:gd name="connsiteY23" fmla="*/ 159341 h 840151"/>
                    <a:gd name="connsiteX24" fmla="*/ 358130 w 1040664"/>
                    <a:gd name="connsiteY24" fmla="*/ 147711 h 840151"/>
                    <a:gd name="connsiteX25" fmla="*/ 367353 w 1040664"/>
                    <a:gd name="connsiteY25" fmla="*/ 139490 h 840151"/>
                    <a:gd name="connsiteX26" fmla="*/ 369759 w 1040664"/>
                    <a:gd name="connsiteY26" fmla="*/ 135681 h 840151"/>
                    <a:gd name="connsiteX27" fmla="*/ 370962 w 1040664"/>
                    <a:gd name="connsiteY27" fmla="*/ 125254 h 840151"/>
                    <a:gd name="connsiteX28" fmla="*/ 370962 w 1040664"/>
                    <a:gd name="connsiteY28" fmla="*/ 122246 h 840151"/>
                    <a:gd name="connsiteX29" fmla="*/ 367153 w 1040664"/>
                    <a:gd name="connsiteY29" fmla="*/ 126658 h 840151"/>
                    <a:gd name="connsiteX30" fmla="*/ 276721 w 1040664"/>
                    <a:gd name="connsiteY30" fmla="*/ 214282 h 840151"/>
                    <a:gd name="connsiteX31" fmla="*/ 136963 w 1040664"/>
                    <a:gd name="connsiteY31" fmla="*/ 295490 h 840151"/>
                    <a:gd name="connsiteX32" fmla="*/ 54352 w 1040664"/>
                    <a:gd name="connsiteY32" fmla="*/ 359053 h 840151"/>
                    <a:gd name="connsiteX33" fmla="*/ 47133 w 1040664"/>
                    <a:gd name="connsiteY33" fmla="*/ 371485 h 840151"/>
                    <a:gd name="connsiteX34" fmla="*/ 18259 w 1040664"/>
                    <a:gd name="connsiteY34" fmla="*/ 424420 h 840151"/>
                    <a:gd name="connsiteX35" fmla="*/ 3020 w 1040664"/>
                    <a:gd name="connsiteY35" fmla="*/ 484173 h 840151"/>
                    <a:gd name="connsiteX36" fmla="*/ 3020 w 1040664"/>
                    <a:gd name="connsiteY36" fmla="*/ 484173 h 840151"/>
                    <a:gd name="connsiteX37" fmla="*/ 414 w 1040664"/>
                    <a:gd name="connsiteY37" fmla="*/ 506430 h 840151"/>
                    <a:gd name="connsiteX38" fmla="*/ 10640 w 1040664"/>
                    <a:gd name="connsiteY38" fmla="*/ 579217 h 840151"/>
                    <a:gd name="connsiteX39" fmla="*/ 20665 w 1040664"/>
                    <a:gd name="connsiteY39" fmla="*/ 613304 h 840151"/>
                    <a:gd name="connsiteX40" fmla="*/ 22671 w 1040664"/>
                    <a:gd name="connsiteY40" fmla="*/ 618718 h 840151"/>
                    <a:gd name="connsiteX41" fmla="*/ 120120 w 1040664"/>
                    <a:gd name="connsiteY41" fmla="*/ 745643 h 840151"/>
                    <a:gd name="connsiteX42" fmla="*/ 222783 w 1040664"/>
                    <a:gd name="connsiteY42" fmla="*/ 797776 h 840151"/>
                    <a:gd name="connsiteX43" fmla="*/ 231606 w 1040664"/>
                    <a:gd name="connsiteY43" fmla="*/ 799180 h 840151"/>
                    <a:gd name="connsiteX44" fmla="*/ 231606 w 1040664"/>
                    <a:gd name="connsiteY44" fmla="*/ 799180 h 840151"/>
                    <a:gd name="connsiteX45" fmla="*/ 231606 w 1040664"/>
                    <a:gd name="connsiteY45" fmla="*/ 799180 h 840151"/>
                    <a:gd name="connsiteX46" fmla="*/ 290356 w 1040664"/>
                    <a:gd name="connsiteY46" fmla="*/ 821036 h 840151"/>
                    <a:gd name="connsiteX47" fmla="*/ 352114 w 1040664"/>
                    <a:gd name="connsiteY47" fmla="*/ 840486 h 840151"/>
                    <a:gd name="connsiteX48" fmla="*/ 360736 w 1040664"/>
                    <a:gd name="connsiteY48" fmla="*/ 838080 h 840151"/>
                    <a:gd name="connsiteX49" fmla="*/ 363543 w 1040664"/>
                    <a:gd name="connsiteY49" fmla="*/ 837879 h 840151"/>
                    <a:gd name="connsiteX50" fmla="*/ 372366 w 1040664"/>
                    <a:gd name="connsiteY50" fmla="*/ 832866 h 840151"/>
                    <a:gd name="connsiteX51" fmla="*/ 412268 w 1040664"/>
                    <a:gd name="connsiteY51" fmla="*/ 815622 h 840151"/>
                    <a:gd name="connsiteX52" fmla="*/ 441744 w 1040664"/>
                    <a:gd name="connsiteY52" fmla="*/ 811010 h 840151"/>
                    <a:gd name="connsiteX53" fmla="*/ 508515 w 1040664"/>
                    <a:gd name="connsiteY53" fmla="*/ 810609 h 840151"/>
                    <a:gd name="connsiteX54" fmla="*/ 570473 w 1040664"/>
                    <a:gd name="connsiteY54" fmla="*/ 819632 h 840151"/>
                    <a:gd name="connsiteX55" fmla="*/ 608972 w 1040664"/>
                    <a:gd name="connsiteY55" fmla="*/ 834671 h 840151"/>
                    <a:gd name="connsiteX56" fmla="*/ 615789 w 1040664"/>
                    <a:gd name="connsiteY56" fmla="*/ 837077 h 840151"/>
                    <a:gd name="connsiteX57" fmla="*/ 617193 w 1040664"/>
                    <a:gd name="connsiteY57" fmla="*/ 837478 h 840151"/>
                    <a:gd name="connsiteX58" fmla="*/ 637645 w 1040664"/>
                    <a:gd name="connsiteY58" fmla="*/ 836475 h 840151"/>
                    <a:gd name="connsiteX59" fmla="*/ 687373 w 1040664"/>
                    <a:gd name="connsiteY59" fmla="*/ 826851 h 840151"/>
                    <a:gd name="connsiteX60" fmla="*/ 739105 w 1040664"/>
                    <a:gd name="connsiteY60" fmla="*/ 813416 h 840151"/>
                    <a:gd name="connsiteX61" fmla="*/ 814899 w 1040664"/>
                    <a:gd name="connsiteY61" fmla="*/ 788954 h 840151"/>
                    <a:gd name="connsiteX62" fmla="*/ 885079 w 1040664"/>
                    <a:gd name="connsiteY62" fmla="*/ 756070 h 840151"/>
                    <a:gd name="connsiteX63" fmla="*/ 950446 w 1040664"/>
                    <a:gd name="connsiteY63" fmla="*/ 711355 h 840151"/>
                    <a:gd name="connsiteX64" fmla="*/ 970698 w 1040664"/>
                    <a:gd name="connsiteY64" fmla="*/ 691304 h 840151"/>
                    <a:gd name="connsiteX65" fmla="*/ 990750 w 1040664"/>
                    <a:gd name="connsiteY65" fmla="*/ 665638 h 840151"/>
                    <a:gd name="connsiteX66" fmla="*/ 1014410 w 1040664"/>
                    <a:gd name="connsiteY66" fmla="*/ 626337 h 840151"/>
                    <a:gd name="connsiteX67" fmla="*/ 1014410 w 1040664"/>
                    <a:gd name="connsiteY67" fmla="*/ 626337 h 840151"/>
                    <a:gd name="connsiteX68" fmla="*/ 1030251 w 1040664"/>
                    <a:gd name="connsiteY68" fmla="*/ 585031 h 840151"/>
                    <a:gd name="connsiteX69" fmla="*/ 1030251 w 1040664"/>
                    <a:gd name="connsiteY69" fmla="*/ 585031 h 840151"/>
                    <a:gd name="connsiteX70" fmla="*/ 1030251 w 1040664"/>
                    <a:gd name="connsiteY70" fmla="*/ 585031 h 840151"/>
                    <a:gd name="connsiteX71" fmla="*/ 1040677 w 1040664"/>
                    <a:gd name="connsiteY71" fmla="*/ 529489 h 840151"/>
                    <a:gd name="connsiteX72" fmla="*/ 1040677 w 1040664"/>
                    <a:gd name="connsiteY72" fmla="*/ 529489 h 840151"/>
                    <a:gd name="connsiteX73" fmla="*/ 1040677 w 1040664"/>
                    <a:gd name="connsiteY73" fmla="*/ 529489 h 840151"/>
                    <a:gd name="connsiteX74" fmla="*/ 1041880 w 1040664"/>
                    <a:gd name="connsiteY74" fmla="*/ 529289 h 840151"/>
                    <a:gd name="connsiteX75" fmla="*/ 1041880 w 1040664"/>
                    <a:gd name="connsiteY75" fmla="*/ 482369 h 840151"/>
                    <a:gd name="connsiteX76" fmla="*/ 1040878 w 1040664"/>
                    <a:gd name="connsiteY76" fmla="*/ 482369 h 840151"/>
                    <a:gd name="connsiteX77" fmla="*/ 326849 w 1040664"/>
                    <a:gd name="connsiteY77" fmla="*/ 830661 h 840151"/>
                    <a:gd name="connsiteX78" fmla="*/ 231004 w 1040664"/>
                    <a:gd name="connsiteY78" fmla="*/ 795370 h 840151"/>
                    <a:gd name="connsiteX79" fmla="*/ 225991 w 1040664"/>
                    <a:gd name="connsiteY79" fmla="*/ 793165 h 840151"/>
                    <a:gd name="connsiteX80" fmla="*/ 181076 w 1040664"/>
                    <a:gd name="connsiteY80" fmla="*/ 774116 h 840151"/>
                    <a:gd name="connsiteX81" fmla="*/ 104681 w 1040664"/>
                    <a:gd name="connsiteY81" fmla="*/ 727196 h 840151"/>
                    <a:gd name="connsiteX82" fmla="*/ 100670 w 1040664"/>
                    <a:gd name="connsiteY82" fmla="*/ 723787 h 840151"/>
                    <a:gd name="connsiteX83" fmla="*/ 96259 w 1040664"/>
                    <a:gd name="connsiteY83" fmla="*/ 720178 h 840151"/>
                    <a:gd name="connsiteX84" fmla="*/ 95056 w 1040664"/>
                    <a:gd name="connsiteY84" fmla="*/ 718975 h 840151"/>
                    <a:gd name="connsiteX85" fmla="*/ 183683 w 1040664"/>
                    <a:gd name="connsiteY85" fmla="*/ 773314 h 840151"/>
                    <a:gd name="connsiteX86" fmla="*/ 253261 w 1040664"/>
                    <a:gd name="connsiteY86" fmla="*/ 800985 h 840151"/>
                    <a:gd name="connsiteX87" fmla="*/ 346299 w 1040664"/>
                    <a:gd name="connsiteY87" fmla="*/ 833668 h 840151"/>
                    <a:gd name="connsiteX88" fmla="*/ 357127 w 1040664"/>
                    <a:gd name="connsiteY88" fmla="*/ 837478 h 840151"/>
                    <a:gd name="connsiteX89" fmla="*/ 326849 w 1040664"/>
                    <a:gd name="connsiteY89" fmla="*/ 830661 h 840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1040664" h="840151">
                      <a:moveTo>
                        <a:pt x="1040878" y="482369"/>
                      </a:moveTo>
                      <a:cubicBezTo>
                        <a:pt x="1040477" y="477556"/>
                        <a:pt x="1040076" y="472744"/>
                        <a:pt x="1039274" y="467932"/>
                      </a:cubicBezTo>
                      <a:cubicBezTo>
                        <a:pt x="1030251" y="404770"/>
                        <a:pt x="1000374" y="352837"/>
                        <a:pt x="954256" y="309526"/>
                      </a:cubicBezTo>
                      <a:cubicBezTo>
                        <a:pt x="939218" y="294287"/>
                        <a:pt x="922575" y="281253"/>
                        <a:pt x="904529" y="270025"/>
                      </a:cubicBezTo>
                      <a:cubicBezTo>
                        <a:pt x="904529" y="270025"/>
                        <a:pt x="904529" y="270025"/>
                        <a:pt x="904529" y="270025"/>
                      </a:cubicBezTo>
                      <a:cubicBezTo>
                        <a:pt x="903125" y="269022"/>
                        <a:pt x="901922" y="267819"/>
                        <a:pt x="900518" y="266817"/>
                      </a:cubicBezTo>
                      <a:cubicBezTo>
                        <a:pt x="860817" y="241953"/>
                        <a:pt x="818308" y="223105"/>
                        <a:pt x="773393" y="209670"/>
                      </a:cubicBezTo>
                      <a:cubicBezTo>
                        <a:pt x="750534" y="202853"/>
                        <a:pt x="727074" y="197639"/>
                        <a:pt x="705018" y="188015"/>
                      </a:cubicBezTo>
                      <a:cubicBezTo>
                        <a:pt x="695995" y="181598"/>
                        <a:pt x="685167" y="178190"/>
                        <a:pt x="676745" y="170570"/>
                      </a:cubicBezTo>
                      <a:cubicBezTo>
                        <a:pt x="668324" y="163753"/>
                        <a:pt x="658499" y="158339"/>
                        <a:pt x="651681" y="149516"/>
                      </a:cubicBezTo>
                      <a:cubicBezTo>
                        <a:pt x="648273" y="145706"/>
                        <a:pt x="644463" y="142498"/>
                        <a:pt x="641054" y="138488"/>
                      </a:cubicBezTo>
                      <a:cubicBezTo>
                        <a:pt x="621003" y="113624"/>
                        <a:pt x="610777" y="84550"/>
                        <a:pt x="601954" y="54473"/>
                      </a:cubicBezTo>
                      <a:cubicBezTo>
                        <a:pt x="596540" y="36226"/>
                        <a:pt x="590324" y="18380"/>
                        <a:pt x="578895" y="2740"/>
                      </a:cubicBezTo>
                      <a:cubicBezTo>
                        <a:pt x="577090" y="134"/>
                        <a:pt x="574484" y="-267"/>
                        <a:pt x="571476" y="134"/>
                      </a:cubicBezTo>
                      <a:cubicBezTo>
                        <a:pt x="564859" y="3141"/>
                        <a:pt x="564057" y="9758"/>
                        <a:pt x="562854" y="15373"/>
                      </a:cubicBezTo>
                      <a:cubicBezTo>
                        <a:pt x="558242" y="34822"/>
                        <a:pt x="531373" y="53871"/>
                        <a:pt x="509317" y="54272"/>
                      </a:cubicBezTo>
                      <a:cubicBezTo>
                        <a:pt x="498288" y="54473"/>
                        <a:pt x="487461" y="52067"/>
                        <a:pt x="476834" y="50262"/>
                      </a:cubicBezTo>
                      <a:cubicBezTo>
                        <a:pt x="460592" y="47455"/>
                        <a:pt x="447759" y="39635"/>
                        <a:pt x="440140" y="24396"/>
                      </a:cubicBezTo>
                      <a:cubicBezTo>
                        <a:pt x="438535" y="21187"/>
                        <a:pt x="436330" y="18180"/>
                        <a:pt x="433723" y="15573"/>
                      </a:cubicBezTo>
                      <a:cubicBezTo>
                        <a:pt x="426705" y="8355"/>
                        <a:pt x="424299" y="8756"/>
                        <a:pt x="418885" y="17177"/>
                      </a:cubicBezTo>
                      <a:cubicBezTo>
                        <a:pt x="414875" y="32015"/>
                        <a:pt x="410263" y="46853"/>
                        <a:pt x="405451" y="61491"/>
                      </a:cubicBezTo>
                      <a:cubicBezTo>
                        <a:pt x="396428" y="89162"/>
                        <a:pt x="385800" y="115629"/>
                        <a:pt x="367754" y="139089"/>
                      </a:cubicBezTo>
                      <a:cubicBezTo>
                        <a:pt x="349106" y="163352"/>
                        <a:pt x="328053" y="184405"/>
                        <a:pt x="303189" y="201650"/>
                      </a:cubicBezTo>
                      <a:cubicBezTo>
                        <a:pt x="319230" y="188817"/>
                        <a:pt x="333466" y="174179"/>
                        <a:pt x="347502" y="159341"/>
                      </a:cubicBezTo>
                      <a:cubicBezTo>
                        <a:pt x="351112" y="155532"/>
                        <a:pt x="354721" y="151922"/>
                        <a:pt x="358130" y="147711"/>
                      </a:cubicBezTo>
                      <a:cubicBezTo>
                        <a:pt x="361137" y="144904"/>
                        <a:pt x="364145" y="142097"/>
                        <a:pt x="367353" y="139490"/>
                      </a:cubicBezTo>
                      <a:cubicBezTo>
                        <a:pt x="368155" y="138287"/>
                        <a:pt x="368957" y="137084"/>
                        <a:pt x="369759" y="135681"/>
                      </a:cubicBezTo>
                      <a:cubicBezTo>
                        <a:pt x="369358" y="132071"/>
                        <a:pt x="373168" y="129064"/>
                        <a:pt x="370962" y="125254"/>
                      </a:cubicBezTo>
                      <a:cubicBezTo>
                        <a:pt x="370962" y="124251"/>
                        <a:pt x="370962" y="123249"/>
                        <a:pt x="370962" y="122246"/>
                      </a:cubicBezTo>
                      <a:cubicBezTo>
                        <a:pt x="369759" y="123650"/>
                        <a:pt x="368356" y="125053"/>
                        <a:pt x="367153" y="126658"/>
                      </a:cubicBezTo>
                      <a:cubicBezTo>
                        <a:pt x="342088" y="161146"/>
                        <a:pt x="312011" y="190421"/>
                        <a:pt x="276721" y="214282"/>
                      </a:cubicBezTo>
                      <a:cubicBezTo>
                        <a:pt x="232007" y="244560"/>
                        <a:pt x="183683" y="268621"/>
                        <a:pt x="136963" y="295490"/>
                      </a:cubicBezTo>
                      <a:cubicBezTo>
                        <a:pt x="106485" y="312935"/>
                        <a:pt x="78213" y="333187"/>
                        <a:pt x="54352" y="359053"/>
                      </a:cubicBezTo>
                      <a:cubicBezTo>
                        <a:pt x="51143" y="362662"/>
                        <a:pt x="47334" y="366071"/>
                        <a:pt x="47133" y="371485"/>
                      </a:cubicBezTo>
                      <a:cubicBezTo>
                        <a:pt x="35303" y="387927"/>
                        <a:pt x="25077" y="405171"/>
                        <a:pt x="18259" y="424420"/>
                      </a:cubicBezTo>
                      <a:cubicBezTo>
                        <a:pt x="11241" y="443870"/>
                        <a:pt x="6028" y="463721"/>
                        <a:pt x="3020" y="484173"/>
                      </a:cubicBezTo>
                      <a:cubicBezTo>
                        <a:pt x="3020" y="484173"/>
                        <a:pt x="3020" y="484173"/>
                        <a:pt x="3020" y="484173"/>
                      </a:cubicBezTo>
                      <a:cubicBezTo>
                        <a:pt x="213" y="491392"/>
                        <a:pt x="-589" y="498811"/>
                        <a:pt x="414" y="506430"/>
                      </a:cubicBezTo>
                      <a:cubicBezTo>
                        <a:pt x="3020" y="530692"/>
                        <a:pt x="4624" y="555355"/>
                        <a:pt x="10640" y="579217"/>
                      </a:cubicBezTo>
                      <a:cubicBezTo>
                        <a:pt x="13447" y="590646"/>
                        <a:pt x="14851" y="602677"/>
                        <a:pt x="20665" y="613304"/>
                      </a:cubicBezTo>
                      <a:cubicBezTo>
                        <a:pt x="21267" y="615108"/>
                        <a:pt x="22069" y="616913"/>
                        <a:pt x="22671" y="618718"/>
                      </a:cubicBezTo>
                      <a:cubicBezTo>
                        <a:pt x="41118" y="671854"/>
                        <a:pt x="74403" y="713561"/>
                        <a:pt x="120120" y="745643"/>
                      </a:cubicBezTo>
                      <a:cubicBezTo>
                        <a:pt x="151801" y="767900"/>
                        <a:pt x="186891" y="783740"/>
                        <a:pt x="222783" y="797776"/>
                      </a:cubicBezTo>
                      <a:cubicBezTo>
                        <a:pt x="225791" y="798177"/>
                        <a:pt x="228598" y="798779"/>
                        <a:pt x="231606" y="799180"/>
                      </a:cubicBezTo>
                      <a:cubicBezTo>
                        <a:pt x="231606" y="799180"/>
                        <a:pt x="231606" y="799180"/>
                        <a:pt x="231606" y="799180"/>
                      </a:cubicBezTo>
                      <a:lnTo>
                        <a:pt x="231606" y="799180"/>
                      </a:lnTo>
                      <a:cubicBezTo>
                        <a:pt x="250855" y="807401"/>
                        <a:pt x="270505" y="814018"/>
                        <a:pt x="290356" y="821036"/>
                      </a:cubicBezTo>
                      <a:cubicBezTo>
                        <a:pt x="310808" y="828254"/>
                        <a:pt x="330659" y="836475"/>
                        <a:pt x="352114" y="840486"/>
                      </a:cubicBezTo>
                      <a:cubicBezTo>
                        <a:pt x="355322" y="841087"/>
                        <a:pt x="359734" y="844296"/>
                        <a:pt x="360736" y="838080"/>
                      </a:cubicBezTo>
                      <a:cubicBezTo>
                        <a:pt x="361739" y="838080"/>
                        <a:pt x="362541" y="838080"/>
                        <a:pt x="363543" y="837879"/>
                      </a:cubicBezTo>
                      <a:cubicBezTo>
                        <a:pt x="366952" y="836877"/>
                        <a:pt x="369559" y="834671"/>
                        <a:pt x="372366" y="832866"/>
                      </a:cubicBezTo>
                      <a:cubicBezTo>
                        <a:pt x="384397" y="824445"/>
                        <a:pt x="397430" y="818028"/>
                        <a:pt x="412268" y="815622"/>
                      </a:cubicBezTo>
                      <a:cubicBezTo>
                        <a:pt x="422093" y="814018"/>
                        <a:pt x="431919" y="812614"/>
                        <a:pt x="441744" y="811010"/>
                      </a:cubicBezTo>
                      <a:cubicBezTo>
                        <a:pt x="464001" y="807201"/>
                        <a:pt x="486258" y="807201"/>
                        <a:pt x="508515" y="810609"/>
                      </a:cubicBezTo>
                      <a:cubicBezTo>
                        <a:pt x="529168" y="813817"/>
                        <a:pt x="549620" y="817627"/>
                        <a:pt x="570473" y="819632"/>
                      </a:cubicBezTo>
                      <a:cubicBezTo>
                        <a:pt x="584910" y="821036"/>
                        <a:pt x="597944" y="825046"/>
                        <a:pt x="608972" y="834671"/>
                      </a:cubicBezTo>
                      <a:cubicBezTo>
                        <a:pt x="610777" y="836275"/>
                        <a:pt x="613183" y="837077"/>
                        <a:pt x="615789" y="837077"/>
                      </a:cubicBezTo>
                      <a:cubicBezTo>
                        <a:pt x="616190" y="837278"/>
                        <a:pt x="616792" y="837478"/>
                        <a:pt x="617193" y="837478"/>
                      </a:cubicBezTo>
                      <a:cubicBezTo>
                        <a:pt x="624010" y="838681"/>
                        <a:pt x="630828" y="839082"/>
                        <a:pt x="637645" y="836475"/>
                      </a:cubicBezTo>
                      <a:cubicBezTo>
                        <a:pt x="654087" y="832866"/>
                        <a:pt x="670730" y="829859"/>
                        <a:pt x="687373" y="826851"/>
                      </a:cubicBezTo>
                      <a:cubicBezTo>
                        <a:pt x="704416" y="821637"/>
                        <a:pt x="721861" y="817828"/>
                        <a:pt x="739105" y="813416"/>
                      </a:cubicBezTo>
                      <a:cubicBezTo>
                        <a:pt x="764971" y="806799"/>
                        <a:pt x="790036" y="798378"/>
                        <a:pt x="814899" y="788954"/>
                      </a:cubicBezTo>
                      <a:cubicBezTo>
                        <a:pt x="839161" y="779730"/>
                        <a:pt x="862421" y="768301"/>
                        <a:pt x="885079" y="756070"/>
                      </a:cubicBezTo>
                      <a:cubicBezTo>
                        <a:pt x="907737" y="742435"/>
                        <a:pt x="930395" y="728800"/>
                        <a:pt x="950446" y="711355"/>
                      </a:cubicBezTo>
                      <a:cubicBezTo>
                        <a:pt x="957063" y="704538"/>
                        <a:pt x="964683" y="698723"/>
                        <a:pt x="970698" y="691304"/>
                      </a:cubicBezTo>
                      <a:cubicBezTo>
                        <a:pt x="977716" y="683083"/>
                        <a:pt x="986138" y="675864"/>
                        <a:pt x="990750" y="665638"/>
                      </a:cubicBezTo>
                      <a:cubicBezTo>
                        <a:pt x="999372" y="653006"/>
                        <a:pt x="1008595" y="640574"/>
                        <a:pt x="1014410" y="626337"/>
                      </a:cubicBezTo>
                      <a:cubicBezTo>
                        <a:pt x="1014410" y="626337"/>
                        <a:pt x="1014410" y="626337"/>
                        <a:pt x="1014410" y="626337"/>
                      </a:cubicBezTo>
                      <a:cubicBezTo>
                        <a:pt x="1022030" y="613504"/>
                        <a:pt x="1025839" y="599067"/>
                        <a:pt x="1030251" y="585031"/>
                      </a:cubicBezTo>
                      <a:lnTo>
                        <a:pt x="1030251" y="585031"/>
                      </a:lnTo>
                      <a:lnTo>
                        <a:pt x="1030251" y="585031"/>
                      </a:lnTo>
                      <a:cubicBezTo>
                        <a:pt x="1036868" y="567186"/>
                        <a:pt x="1039073" y="548338"/>
                        <a:pt x="1040677" y="529489"/>
                      </a:cubicBezTo>
                      <a:lnTo>
                        <a:pt x="1040677" y="529489"/>
                      </a:lnTo>
                      <a:cubicBezTo>
                        <a:pt x="1040677" y="529489"/>
                        <a:pt x="1040677" y="529489"/>
                        <a:pt x="1040677" y="529489"/>
                      </a:cubicBezTo>
                      <a:cubicBezTo>
                        <a:pt x="1041078" y="529489"/>
                        <a:pt x="1041479" y="529489"/>
                        <a:pt x="1041880" y="529289"/>
                      </a:cubicBezTo>
                      <a:cubicBezTo>
                        <a:pt x="1041880" y="513649"/>
                        <a:pt x="1041880" y="498009"/>
                        <a:pt x="1041880" y="482369"/>
                      </a:cubicBezTo>
                      <a:cubicBezTo>
                        <a:pt x="1041680" y="482369"/>
                        <a:pt x="1041279" y="482369"/>
                        <a:pt x="1040878" y="482369"/>
                      </a:cubicBezTo>
                      <a:close/>
                      <a:moveTo>
                        <a:pt x="326849" y="830661"/>
                      </a:moveTo>
                      <a:cubicBezTo>
                        <a:pt x="294767" y="819231"/>
                        <a:pt x="262685" y="807802"/>
                        <a:pt x="231004" y="795370"/>
                      </a:cubicBezTo>
                      <a:cubicBezTo>
                        <a:pt x="229801" y="793967"/>
                        <a:pt x="227595" y="793766"/>
                        <a:pt x="225991" y="793165"/>
                      </a:cubicBezTo>
                      <a:cubicBezTo>
                        <a:pt x="210752" y="787350"/>
                        <a:pt x="195714" y="780933"/>
                        <a:pt x="181076" y="774116"/>
                      </a:cubicBezTo>
                      <a:cubicBezTo>
                        <a:pt x="153606" y="761283"/>
                        <a:pt x="127940" y="746044"/>
                        <a:pt x="104681" y="727196"/>
                      </a:cubicBezTo>
                      <a:cubicBezTo>
                        <a:pt x="103277" y="725993"/>
                        <a:pt x="102074" y="724990"/>
                        <a:pt x="100670" y="723787"/>
                      </a:cubicBezTo>
                      <a:cubicBezTo>
                        <a:pt x="99267" y="722584"/>
                        <a:pt x="97663" y="721381"/>
                        <a:pt x="96259" y="720178"/>
                      </a:cubicBezTo>
                      <a:cubicBezTo>
                        <a:pt x="95858" y="719777"/>
                        <a:pt x="95457" y="719376"/>
                        <a:pt x="95056" y="718975"/>
                      </a:cubicBezTo>
                      <a:cubicBezTo>
                        <a:pt x="121524" y="741833"/>
                        <a:pt x="151801" y="758877"/>
                        <a:pt x="183683" y="773314"/>
                      </a:cubicBezTo>
                      <a:cubicBezTo>
                        <a:pt x="206341" y="783740"/>
                        <a:pt x="229801" y="792362"/>
                        <a:pt x="253261" y="800985"/>
                      </a:cubicBezTo>
                      <a:cubicBezTo>
                        <a:pt x="284140" y="812213"/>
                        <a:pt x="315019" y="823643"/>
                        <a:pt x="346299" y="833668"/>
                      </a:cubicBezTo>
                      <a:cubicBezTo>
                        <a:pt x="349909" y="834871"/>
                        <a:pt x="353317" y="836676"/>
                        <a:pt x="357127" y="837478"/>
                      </a:cubicBezTo>
                      <a:cubicBezTo>
                        <a:pt x="346299" y="837478"/>
                        <a:pt x="336474" y="834270"/>
                        <a:pt x="326849" y="830661"/>
                      </a:cubicBezTo>
                      <a:close/>
                    </a:path>
                  </a:pathLst>
                </a:custGeom>
                <a:solidFill>
                  <a:srgbClr val="C69C6D"/>
                </a:solidFill>
                <a:ln w="199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aphic 3">
                <a:extLst>
                  <a:ext uri="{FF2B5EF4-FFF2-40B4-BE49-F238E27FC236}">
                    <a16:creationId xmlns:a16="http://schemas.microsoft.com/office/drawing/2014/main" xmlns="" id="{1255A0F4-6468-4F51-949A-DD000774558C}"/>
                  </a:ext>
                </a:extLst>
              </p:cNvPr>
              <p:cNvGrpSpPr/>
              <p:nvPr/>
            </p:nvGrpSpPr>
            <p:grpSpPr>
              <a:xfrm>
                <a:off x="6592873" y="2442037"/>
                <a:ext cx="797765" cy="878552"/>
                <a:chOff x="4214812" y="1357312"/>
                <a:chExt cx="3762375" cy="4143375"/>
              </a:xfrm>
            </p:grpSpPr>
            <p:sp>
              <p:nvSpPr>
                <p:cNvPr id="37" name="Freeform: Shape 39">
                  <a:extLst>
                    <a:ext uri="{FF2B5EF4-FFF2-40B4-BE49-F238E27FC236}">
                      <a16:creationId xmlns:a16="http://schemas.microsoft.com/office/drawing/2014/main" xmlns="" id="{5B13C92C-60B7-43A4-90D7-FCBBA66280C3}"/>
                    </a:ext>
                  </a:extLst>
                </p:cNvPr>
                <p:cNvSpPr/>
                <p:nvPr/>
              </p:nvSpPr>
              <p:spPr>
                <a:xfrm>
                  <a:off x="4540567" y="4509134"/>
                  <a:ext cx="1143000" cy="238125"/>
                </a:xfrm>
                <a:custGeom>
                  <a:avLst/>
                  <a:gdLst>
                    <a:gd name="connsiteX0" fmla="*/ 0 w 1143000"/>
                    <a:gd name="connsiteY0" fmla="*/ 0 h 238125"/>
                    <a:gd name="connsiteX1" fmla="*/ 848678 w 1143000"/>
                    <a:gd name="connsiteY1" fmla="*/ 200025 h 238125"/>
                    <a:gd name="connsiteX2" fmla="*/ 876300 w 1143000"/>
                    <a:gd name="connsiteY2" fmla="*/ 207645 h 238125"/>
                    <a:gd name="connsiteX3" fmla="*/ 1149667 w 1143000"/>
                    <a:gd name="connsiteY3" fmla="*/ 240030 h 238125"/>
                    <a:gd name="connsiteX4" fmla="*/ 893445 w 1143000"/>
                    <a:gd name="connsiteY4" fmla="*/ 175260 h 238125"/>
                    <a:gd name="connsiteX5" fmla="*/ 0 w 1143000"/>
                    <a:gd name="connsiteY5" fmla="*/ 0 h 238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3000" h="238125">
                      <a:moveTo>
                        <a:pt x="0" y="0"/>
                      </a:moveTo>
                      <a:cubicBezTo>
                        <a:pt x="273368" y="107633"/>
                        <a:pt x="557212" y="167640"/>
                        <a:pt x="848678" y="200025"/>
                      </a:cubicBezTo>
                      <a:cubicBezTo>
                        <a:pt x="858203" y="202883"/>
                        <a:pt x="868680" y="207645"/>
                        <a:pt x="876300" y="207645"/>
                      </a:cubicBezTo>
                      <a:cubicBezTo>
                        <a:pt x="956310" y="227647"/>
                        <a:pt x="1040130" y="230505"/>
                        <a:pt x="1149667" y="240030"/>
                      </a:cubicBezTo>
                      <a:cubicBezTo>
                        <a:pt x="1047750" y="192405"/>
                        <a:pt x="967740" y="189547"/>
                        <a:pt x="893445" y="175260"/>
                      </a:cubicBezTo>
                      <a:cubicBezTo>
                        <a:pt x="594360" y="117158"/>
                        <a:pt x="298133" y="57150"/>
                        <a:pt x="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8" name="Freeform: Shape 40">
                  <a:extLst>
                    <a:ext uri="{FF2B5EF4-FFF2-40B4-BE49-F238E27FC236}">
                      <a16:creationId xmlns:a16="http://schemas.microsoft.com/office/drawing/2014/main" xmlns="" id="{B3FA5B8F-39D0-44CC-9BF8-57F4607F054A}"/>
                    </a:ext>
                  </a:extLst>
                </p:cNvPr>
                <p:cNvSpPr/>
                <p:nvPr/>
              </p:nvSpPr>
              <p:spPr>
                <a:xfrm>
                  <a:off x="6081712" y="2087879"/>
                  <a:ext cx="238125" cy="571500"/>
                </a:xfrm>
                <a:custGeom>
                  <a:avLst/>
                  <a:gdLst>
                    <a:gd name="connsiteX0" fmla="*/ 228600 w 238125"/>
                    <a:gd name="connsiteY0" fmla="*/ 0 h 571500"/>
                    <a:gd name="connsiteX1" fmla="*/ 0 w 238125"/>
                    <a:gd name="connsiteY1" fmla="*/ 580073 h 571500"/>
                    <a:gd name="connsiteX2" fmla="*/ 228600 w 238125"/>
                    <a:gd name="connsiteY2" fmla="*/ 0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38125" h="571500">
                      <a:moveTo>
                        <a:pt x="228600" y="0"/>
                      </a:moveTo>
                      <a:cubicBezTo>
                        <a:pt x="213360" y="237173"/>
                        <a:pt x="128588" y="418148"/>
                        <a:pt x="0" y="580073"/>
                      </a:cubicBezTo>
                      <a:cubicBezTo>
                        <a:pt x="185738" y="467678"/>
                        <a:pt x="282892" y="232410"/>
                        <a:pt x="22860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41">
                  <a:extLst>
                    <a:ext uri="{FF2B5EF4-FFF2-40B4-BE49-F238E27FC236}">
                      <a16:creationId xmlns:a16="http://schemas.microsoft.com/office/drawing/2014/main" xmlns="" id="{AD96CAE3-A9DB-4DBE-8BEA-0DC39BA77AB8}"/>
                    </a:ext>
                  </a:extLst>
                </p:cNvPr>
                <p:cNvSpPr/>
                <p:nvPr/>
              </p:nvSpPr>
              <p:spPr>
                <a:xfrm>
                  <a:off x="5597842" y="3106102"/>
                  <a:ext cx="247650" cy="400050"/>
                </a:xfrm>
                <a:custGeom>
                  <a:avLst/>
                  <a:gdLst>
                    <a:gd name="connsiteX0" fmla="*/ 0 w 247650"/>
                    <a:gd name="connsiteY0" fmla="*/ 0 h 400050"/>
                    <a:gd name="connsiteX1" fmla="*/ 246698 w 247650"/>
                    <a:gd name="connsiteY1" fmla="*/ 404813 h 400050"/>
                    <a:gd name="connsiteX2" fmla="*/ 0 w 247650"/>
                    <a:gd name="connsiteY2" fmla="*/ 0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47650" h="400050">
                      <a:moveTo>
                        <a:pt x="0" y="0"/>
                      </a:moveTo>
                      <a:cubicBezTo>
                        <a:pt x="124778" y="107632"/>
                        <a:pt x="194310" y="252413"/>
                        <a:pt x="246698" y="404813"/>
                      </a:cubicBezTo>
                      <a:cubicBezTo>
                        <a:pt x="261938" y="212407"/>
                        <a:pt x="166688" y="84772"/>
                        <a:pt x="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0" name="Freeform: Shape 42">
                  <a:extLst>
                    <a:ext uri="{FF2B5EF4-FFF2-40B4-BE49-F238E27FC236}">
                      <a16:creationId xmlns:a16="http://schemas.microsoft.com/office/drawing/2014/main" xmlns="" id="{65944248-F99E-4DF3-94F2-AB84798B755A}"/>
                    </a:ext>
                  </a:extLst>
                </p:cNvPr>
                <p:cNvSpPr/>
                <p:nvPr/>
              </p:nvSpPr>
              <p:spPr>
                <a:xfrm>
                  <a:off x="6571297" y="4056697"/>
                  <a:ext cx="390525" cy="133350"/>
                </a:xfrm>
                <a:custGeom>
                  <a:avLst/>
                  <a:gdLst>
                    <a:gd name="connsiteX0" fmla="*/ 396240 w 390525"/>
                    <a:gd name="connsiteY0" fmla="*/ 0 h 133350"/>
                    <a:gd name="connsiteX1" fmla="*/ 0 w 390525"/>
                    <a:gd name="connsiteY1" fmla="*/ 132397 h 133350"/>
                    <a:gd name="connsiteX2" fmla="*/ 396240 w 390525"/>
                    <a:gd name="connsiteY2" fmla="*/ 0 h 133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0525" h="133350">
                      <a:moveTo>
                        <a:pt x="396240" y="0"/>
                      </a:moveTo>
                      <a:cubicBezTo>
                        <a:pt x="266700" y="52388"/>
                        <a:pt x="137160" y="102870"/>
                        <a:pt x="0" y="132397"/>
                      </a:cubicBezTo>
                      <a:cubicBezTo>
                        <a:pt x="157163" y="161925"/>
                        <a:pt x="281940" y="100013"/>
                        <a:pt x="396240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1" name="Freeform: Shape 43">
                  <a:extLst>
                    <a:ext uri="{FF2B5EF4-FFF2-40B4-BE49-F238E27FC236}">
                      <a16:creationId xmlns:a16="http://schemas.microsoft.com/office/drawing/2014/main" xmlns="" id="{ADDB59B5-83B7-4DB9-AB5C-FCD897E589F1}"/>
                    </a:ext>
                  </a:extLst>
                </p:cNvPr>
                <p:cNvSpPr/>
                <p:nvPr/>
              </p:nvSpPr>
              <p:spPr>
                <a:xfrm>
                  <a:off x="6255067" y="4546282"/>
                  <a:ext cx="1495425" cy="428625"/>
                </a:xfrm>
                <a:custGeom>
                  <a:avLst/>
                  <a:gdLst>
                    <a:gd name="connsiteX0" fmla="*/ 1496377 w 1495425"/>
                    <a:gd name="connsiteY0" fmla="*/ 0 h 428625"/>
                    <a:gd name="connsiteX1" fmla="*/ 0 w 1495425"/>
                    <a:gd name="connsiteY1" fmla="*/ 435293 h 428625"/>
                    <a:gd name="connsiteX2" fmla="*/ 1496377 w 1495425"/>
                    <a:gd name="connsiteY2" fmla="*/ 0 h 428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495425" h="428625">
                      <a:moveTo>
                        <a:pt x="1496377" y="0"/>
                      </a:moveTo>
                      <a:cubicBezTo>
                        <a:pt x="1177290" y="22860"/>
                        <a:pt x="283845" y="282893"/>
                        <a:pt x="0" y="435293"/>
                      </a:cubicBezTo>
                      <a:cubicBezTo>
                        <a:pt x="495300" y="285750"/>
                        <a:pt x="993458" y="132398"/>
                        <a:pt x="1496377" y="0"/>
                      </a:cubicBezTo>
                      <a:close/>
                    </a:path>
                  </a:pathLst>
                </a:custGeom>
                <a:no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Freeform: Shape 44">
                  <a:extLst>
                    <a:ext uri="{FF2B5EF4-FFF2-40B4-BE49-F238E27FC236}">
                      <a16:creationId xmlns:a16="http://schemas.microsoft.com/office/drawing/2014/main" xmlns="" id="{A8DFD311-6A6C-4264-BF1A-BCC30AF30F11}"/>
                    </a:ext>
                  </a:extLst>
                </p:cNvPr>
                <p:cNvSpPr/>
                <p:nvPr/>
              </p:nvSpPr>
              <p:spPr>
                <a:xfrm>
                  <a:off x="4533433" y="2809824"/>
                  <a:ext cx="1371600" cy="1095375"/>
                </a:xfrm>
                <a:custGeom>
                  <a:avLst/>
                  <a:gdLst>
                    <a:gd name="connsiteX0" fmla="*/ 1373019 w 1371600"/>
                    <a:gd name="connsiteY0" fmla="*/ 781101 h 1095375"/>
                    <a:gd name="connsiteX1" fmla="*/ 1099652 w 1371600"/>
                    <a:gd name="connsiteY1" fmla="*/ 248653 h 1095375"/>
                    <a:gd name="connsiteX2" fmla="*/ 569109 w 1371600"/>
                    <a:gd name="connsiteY2" fmla="*/ 11480 h 1095375"/>
                    <a:gd name="connsiteX3" fmla="*/ 41424 w 1371600"/>
                    <a:gd name="connsiteY3" fmla="*/ 203885 h 1095375"/>
                    <a:gd name="connsiteX4" fmla="*/ 163344 w 1371600"/>
                    <a:gd name="connsiteY4" fmla="*/ 742048 h 1095375"/>
                    <a:gd name="connsiteX5" fmla="*/ 785327 w 1371600"/>
                    <a:gd name="connsiteY5" fmla="*/ 1089711 h 1095375"/>
                    <a:gd name="connsiteX6" fmla="*/ 1255862 w 1371600"/>
                    <a:gd name="connsiteY6" fmla="*/ 984935 h 1095375"/>
                    <a:gd name="connsiteX7" fmla="*/ 1328252 w 1371600"/>
                    <a:gd name="connsiteY7" fmla="*/ 923023 h 1095375"/>
                    <a:gd name="connsiteX8" fmla="*/ 1374924 w 1371600"/>
                    <a:gd name="connsiteY8" fmla="*/ 821106 h 1095375"/>
                    <a:gd name="connsiteX9" fmla="*/ 1373019 w 1371600"/>
                    <a:gd name="connsiteY9" fmla="*/ 781101 h 1095375"/>
                    <a:gd name="connsiteX10" fmla="*/ 1311107 w 1371600"/>
                    <a:gd name="connsiteY10" fmla="*/ 701091 h 1095375"/>
                    <a:gd name="connsiteX11" fmla="*/ 1064409 w 1371600"/>
                    <a:gd name="connsiteY11" fmla="*/ 296278 h 1095375"/>
                    <a:gd name="connsiteX12" fmla="*/ 1311107 w 1371600"/>
                    <a:gd name="connsiteY12" fmla="*/ 701091 h 1095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371600" h="1095375">
                      <a:moveTo>
                        <a:pt x="1373019" y="781101"/>
                      </a:moveTo>
                      <a:cubicBezTo>
                        <a:pt x="1382544" y="550596"/>
                        <a:pt x="1273007" y="382955"/>
                        <a:pt x="1099652" y="248653"/>
                      </a:cubicBezTo>
                      <a:cubicBezTo>
                        <a:pt x="942489" y="128638"/>
                        <a:pt x="763419" y="48628"/>
                        <a:pt x="569109" y="11480"/>
                      </a:cubicBezTo>
                      <a:cubicBezTo>
                        <a:pt x="347177" y="-31382"/>
                        <a:pt x="130959" y="48628"/>
                        <a:pt x="41424" y="203885"/>
                      </a:cubicBezTo>
                      <a:cubicBezTo>
                        <a:pt x="-43348" y="348666"/>
                        <a:pt x="4277" y="576313"/>
                        <a:pt x="163344" y="742048"/>
                      </a:cubicBezTo>
                      <a:cubicBezTo>
                        <a:pt x="332889" y="922071"/>
                        <a:pt x="544344" y="1039228"/>
                        <a:pt x="785327" y="1089711"/>
                      </a:cubicBezTo>
                      <a:cubicBezTo>
                        <a:pt x="952014" y="1124953"/>
                        <a:pt x="1116797" y="1102093"/>
                        <a:pt x="1255862" y="984935"/>
                      </a:cubicBezTo>
                      <a:cubicBezTo>
                        <a:pt x="1279674" y="966838"/>
                        <a:pt x="1297772" y="928738"/>
                        <a:pt x="1328252" y="923023"/>
                      </a:cubicBezTo>
                      <a:lnTo>
                        <a:pt x="1374924" y="821106"/>
                      </a:lnTo>
                      <a:cubicBezTo>
                        <a:pt x="1373972" y="806818"/>
                        <a:pt x="1373019" y="793483"/>
                        <a:pt x="1373019" y="781101"/>
                      </a:cubicBezTo>
                      <a:close/>
                      <a:moveTo>
                        <a:pt x="1311107" y="701091"/>
                      </a:moveTo>
                      <a:cubicBezTo>
                        <a:pt x="1258719" y="548691"/>
                        <a:pt x="1189187" y="403910"/>
                        <a:pt x="1064409" y="296278"/>
                      </a:cubicBezTo>
                      <a:cubicBezTo>
                        <a:pt x="1231097" y="381051"/>
                        <a:pt x="1326347" y="508685"/>
                        <a:pt x="1311107" y="70109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3" name="Freeform: Shape 45">
                  <a:extLst>
                    <a:ext uri="{FF2B5EF4-FFF2-40B4-BE49-F238E27FC236}">
                      <a16:creationId xmlns:a16="http://schemas.microsoft.com/office/drawing/2014/main" xmlns="" id="{02AD8699-40E9-4371-B911-3B29AB2D4BD5}"/>
                    </a:ext>
                  </a:extLst>
                </p:cNvPr>
                <p:cNvSpPr/>
                <p:nvPr/>
              </p:nvSpPr>
              <p:spPr>
                <a:xfrm>
                  <a:off x="6196012" y="3105154"/>
                  <a:ext cx="1228725" cy="1152525"/>
                </a:xfrm>
                <a:custGeom>
                  <a:avLst/>
                  <a:gdLst>
                    <a:gd name="connsiteX0" fmla="*/ 81915 w 1228725"/>
                    <a:gd name="connsiteY0" fmla="*/ 1063939 h 1152525"/>
                    <a:gd name="connsiteX1" fmla="*/ 330517 w 1228725"/>
                    <a:gd name="connsiteY1" fmla="*/ 1156331 h 1152525"/>
                    <a:gd name="connsiteX2" fmla="*/ 1177290 w 1228725"/>
                    <a:gd name="connsiteY2" fmla="*/ 653411 h 1152525"/>
                    <a:gd name="connsiteX3" fmla="*/ 1214438 w 1228725"/>
                    <a:gd name="connsiteY3" fmla="*/ 561018 h 1152525"/>
                    <a:gd name="connsiteX4" fmla="*/ 788670 w 1228725"/>
                    <a:gd name="connsiteY4" fmla="*/ 948 h 1152525"/>
                    <a:gd name="connsiteX5" fmla="*/ 9525 w 1228725"/>
                    <a:gd name="connsiteY5" fmla="*/ 788666 h 1152525"/>
                    <a:gd name="connsiteX6" fmla="*/ 1905 w 1228725"/>
                    <a:gd name="connsiteY6" fmla="*/ 913443 h 1152525"/>
                    <a:gd name="connsiteX7" fmla="*/ 0 w 1228725"/>
                    <a:gd name="connsiteY7" fmla="*/ 921064 h 1152525"/>
                    <a:gd name="connsiteX8" fmla="*/ 57150 w 1228725"/>
                    <a:gd name="connsiteY8" fmla="*/ 1042031 h 1152525"/>
                    <a:gd name="connsiteX9" fmla="*/ 81915 w 1228725"/>
                    <a:gd name="connsiteY9" fmla="*/ 1063939 h 1152525"/>
                    <a:gd name="connsiteX10" fmla="*/ 771525 w 1228725"/>
                    <a:gd name="connsiteY10" fmla="*/ 951543 h 1152525"/>
                    <a:gd name="connsiteX11" fmla="*/ 375285 w 1228725"/>
                    <a:gd name="connsiteY11" fmla="*/ 1083941 h 1152525"/>
                    <a:gd name="connsiteX12" fmla="*/ 771525 w 1228725"/>
                    <a:gd name="connsiteY12" fmla="*/ 951543 h 1152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28725" h="1152525">
                      <a:moveTo>
                        <a:pt x="81915" y="1063939"/>
                      </a:moveTo>
                      <a:cubicBezTo>
                        <a:pt x="146685" y="1136328"/>
                        <a:pt x="236220" y="1163951"/>
                        <a:pt x="330517" y="1156331"/>
                      </a:cubicBezTo>
                      <a:cubicBezTo>
                        <a:pt x="691515" y="1125851"/>
                        <a:pt x="972503" y="951543"/>
                        <a:pt x="1177290" y="653411"/>
                      </a:cubicBezTo>
                      <a:cubicBezTo>
                        <a:pt x="1194435" y="625788"/>
                        <a:pt x="1209675" y="593403"/>
                        <a:pt x="1214438" y="561018"/>
                      </a:cubicBezTo>
                      <a:cubicBezTo>
                        <a:pt x="1286828" y="153348"/>
                        <a:pt x="1174432" y="-14292"/>
                        <a:pt x="788670" y="948"/>
                      </a:cubicBezTo>
                      <a:cubicBezTo>
                        <a:pt x="415290" y="16188"/>
                        <a:pt x="34290" y="400998"/>
                        <a:pt x="9525" y="788666"/>
                      </a:cubicBezTo>
                      <a:cubicBezTo>
                        <a:pt x="6667" y="831528"/>
                        <a:pt x="12383" y="873439"/>
                        <a:pt x="1905" y="913443"/>
                      </a:cubicBezTo>
                      <a:cubicBezTo>
                        <a:pt x="953" y="916301"/>
                        <a:pt x="0" y="918206"/>
                        <a:pt x="0" y="921064"/>
                      </a:cubicBezTo>
                      <a:lnTo>
                        <a:pt x="57150" y="1042031"/>
                      </a:lnTo>
                      <a:cubicBezTo>
                        <a:pt x="64770" y="1046793"/>
                        <a:pt x="73342" y="1054414"/>
                        <a:pt x="81915" y="1063939"/>
                      </a:cubicBezTo>
                      <a:close/>
                      <a:moveTo>
                        <a:pt x="771525" y="951543"/>
                      </a:moveTo>
                      <a:cubicBezTo>
                        <a:pt x="657225" y="1051556"/>
                        <a:pt x="532447" y="1114421"/>
                        <a:pt x="375285" y="1083941"/>
                      </a:cubicBezTo>
                      <a:cubicBezTo>
                        <a:pt x="512445" y="1053461"/>
                        <a:pt x="641985" y="1003931"/>
                        <a:pt x="771525" y="951543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4" name="Freeform: Shape 46">
                  <a:extLst>
                    <a:ext uri="{FF2B5EF4-FFF2-40B4-BE49-F238E27FC236}">
                      <a16:creationId xmlns:a16="http://schemas.microsoft.com/office/drawing/2014/main" xmlns="" id="{8C74861E-1D47-42D5-843F-CF02A3DF6ED8}"/>
                    </a:ext>
                  </a:extLst>
                </p:cNvPr>
                <p:cNvSpPr/>
                <p:nvPr/>
              </p:nvSpPr>
              <p:spPr>
                <a:xfrm>
                  <a:off x="4216819" y="2820352"/>
                  <a:ext cx="3752850" cy="2676525"/>
                </a:xfrm>
                <a:custGeom>
                  <a:avLst/>
                  <a:gdLst>
                    <a:gd name="connsiteX0" fmla="*/ 3756558 w 3752850"/>
                    <a:gd name="connsiteY0" fmla="*/ 1681163 h 2676525"/>
                    <a:gd name="connsiteX1" fmla="*/ 3664166 w 3752850"/>
                    <a:gd name="connsiteY1" fmla="*/ 1638300 h 2676525"/>
                    <a:gd name="connsiteX2" fmla="*/ 3330791 w 3752850"/>
                    <a:gd name="connsiteY2" fmla="*/ 1598295 h 2676525"/>
                    <a:gd name="connsiteX3" fmla="*/ 2148738 w 3752850"/>
                    <a:gd name="connsiteY3" fmla="*/ 1925955 h 2676525"/>
                    <a:gd name="connsiteX4" fmla="*/ 1914423 w 3752850"/>
                    <a:gd name="connsiteY4" fmla="*/ 2150745 h 2676525"/>
                    <a:gd name="connsiteX5" fmla="*/ 1812506 w 3752850"/>
                    <a:gd name="connsiteY5" fmla="*/ 2181225 h 2676525"/>
                    <a:gd name="connsiteX6" fmla="*/ 1784883 w 3752850"/>
                    <a:gd name="connsiteY6" fmla="*/ 2093595 h 2676525"/>
                    <a:gd name="connsiteX7" fmla="*/ 1807743 w 3752850"/>
                    <a:gd name="connsiteY7" fmla="*/ 1618298 h 2676525"/>
                    <a:gd name="connsiteX8" fmla="*/ 1929663 w 3752850"/>
                    <a:gd name="connsiteY8" fmla="*/ 1355407 h 2676525"/>
                    <a:gd name="connsiteX9" fmla="*/ 2037296 w 3752850"/>
                    <a:gd name="connsiteY9" fmla="*/ 1325880 h 2676525"/>
                    <a:gd name="connsiteX10" fmla="*/ 1980146 w 3752850"/>
                    <a:gd name="connsiteY10" fmla="*/ 1204913 h 2676525"/>
                    <a:gd name="connsiteX11" fmla="*/ 1847748 w 3752850"/>
                    <a:gd name="connsiteY11" fmla="*/ 1324928 h 2676525"/>
                    <a:gd name="connsiteX12" fmla="*/ 1818221 w 3752850"/>
                    <a:gd name="connsiteY12" fmla="*/ 1194435 h 2676525"/>
                    <a:gd name="connsiteX13" fmla="*/ 1756308 w 3752850"/>
                    <a:gd name="connsiteY13" fmla="*/ 71438 h 2676525"/>
                    <a:gd name="connsiteX14" fmla="*/ 1762976 w 3752850"/>
                    <a:gd name="connsiteY14" fmla="*/ 0 h 2676525"/>
                    <a:gd name="connsiteX15" fmla="*/ 1649628 w 3752850"/>
                    <a:gd name="connsiteY15" fmla="*/ 2857 h 2676525"/>
                    <a:gd name="connsiteX16" fmla="*/ 1702016 w 3752850"/>
                    <a:gd name="connsiteY16" fmla="*/ 103822 h 2676525"/>
                    <a:gd name="connsiteX17" fmla="*/ 1711541 w 3752850"/>
                    <a:gd name="connsiteY17" fmla="*/ 849630 h 2676525"/>
                    <a:gd name="connsiteX18" fmla="*/ 1696301 w 3752850"/>
                    <a:gd name="connsiteY18" fmla="*/ 832485 h 2676525"/>
                    <a:gd name="connsiteX19" fmla="*/ 1693443 w 3752850"/>
                    <a:gd name="connsiteY19" fmla="*/ 808672 h 2676525"/>
                    <a:gd name="connsiteX20" fmla="*/ 1646771 w 3752850"/>
                    <a:gd name="connsiteY20" fmla="*/ 910590 h 2676525"/>
                    <a:gd name="connsiteX21" fmla="*/ 1685823 w 3752850"/>
                    <a:gd name="connsiteY21" fmla="*/ 920115 h 2676525"/>
                    <a:gd name="connsiteX22" fmla="*/ 1738211 w 3752850"/>
                    <a:gd name="connsiteY22" fmla="*/ 1052513 h 2676525"/>
                    <a:gd name="connsiteX23" fmla="*/ 1708683 w 3752850"/>
                    <a:gd name="connsiteY23" fmla="*/ 1803082 h 2676525"/>
                    <a:gd name="connsiteX24" fmla="*/ 1554378 w 3752850"/>
                    <a:gd name="connsiteY24" fmla="*/ 1870710 h 2676525"/>
                    <a:gd name="connsiteX25" fmla="*/ 1435316 w 3752850"/>
                    <a:gd name="connsiteY25" fmla="*/ 1783080 h 2676525"/>
                    <a:gd name="connsiteX26" fmla="*/ 108483 w 3752850"/>
                    <a:gd name="connsiteY26" fmla="*/ 1543050 h 2676525"/>
                    <a:gd name="connsiteX27" fmla="*/ 1803 w 3752850"/>
                    <a:gd name="connsiteY27" fmla="*/ 1593532 h 2676525"/>
                    <a:gd name="connsiteX28" fmla="*/ 76098 w 3752850"/>
                    <a:gd name="connsiteY28" fmla="*/ 1698307 h 2676525"/>
                    <a:gd name="connsiteX29" fmla="*/ 1278153 w 3752850"/>
                    <a:gd name="connsiteY29" fmla="*/ 2038350 h 2676525"/>
                    <a:gd name="connsiteX30" fmla="*/ 1529613 w 3752850"/>
                    <a:gd name="connsiteY30" fmla="*/ 1967865 h 2676525"/>
                    <a:gd name="connsiteX31" fmla="*/ 1674393 w 3752850"/>
                    <a:gd name="connsiteY31" fmla="*/ 2080260 h 2676525"/>
                    <a:gd name="connsiteX32" fmla="*/ 1622006 w 3752850"/>
                    <a:gd name="connsiteY32" fmla="*/ 2587942 h 2676525"/>
                    <a:gd name="connsiteX33" fmla="*/ 1663916 w 3752850"/>
                    <a:gd name="connsiteY33" fmla="*/ 2670810 h 2676525"/>
                    <a:gd name="connsiteX34" fmla="*/ 1761071 w 3752850"/>
                    <a:gd name="connsiteY34" fmla="*/ 2580323 h 2676525"/>
                    <a:gd name="connsiteX35" fmla="*/ 2064918 w 3752850"/>
                    <a:gd name="connsiteY35" fmla="*/ 2247900 h 2676525"/>
                    <a:gd name="connsiteX36" fmla="*/ 3703218 w 3752850"/>
                    <a:gd name="connsiteY36" fmla="*/ 1757363 h 2676525"/>
                    <a:gd name="connsiteX37" fmla="*/ 3756558 w 3752850"/>
                    <a:gd name="connsiteY37" fmla="*/ 1681163 h 2676525"/>
                    <a:gd name="connsiteX38" fmla="*/ 1200048 w 3752850"/>
                    <a:gd name="connsiteY38" fmla="*/ 1896428 h 2676525"/>
                    <a:gd name="connsiteX39" fmla="*/ 1172426 w 3752850"/>
                    <a:gd name="connsiteY39" fmla="*/ 1888807 h 2676525"/>
                    <a:gd name="connsiteX40" fmla="*/ 323748 w 3752850"/>
                    <a:gd name="connsiteY40" fmla="*/ 1688782 h 2676525"/>
                    <a:gd name="connsiteX41" fmla="*/ 1217193 w 3752850"/>
                    <a:gd name="connsiteY41" fmla="*/ 1864042 h 2676525"/>
                    <a:gd name="connsiteX42" fmla="*/ 1473416 w 3752850"/>
                    <a:gd name="connsiteY42" fmla="*/ 1928813 h 2676525"/>
                    <a:gd name="connsiteX43" fmla="*/ 1200048 w 3752850"/>
                    <a:gd name="connsiteY43" fmla="*/ 1896428 h 2676525"/>
                    <a:gd name="connsiteX44" fmla="*/ 2038248 w 3752850"/>
                    <a:gd name="connsiteY44" fmla="*/ 2161223 h 2676525"/>
                    <a:gd name="connsiteX45" fmla="*/ 3534626 w 3752850"/>
                    <a:gd name="connsiteY45" fmla="*/ 1725930 h 2676525"/>
                    <a:gd name="connsiteX46" fmla="*/ 2038248 w 3752850"/>
                    <a:gd name="connsiteY46" fmla="*/ 2161223 h 2676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3752850" h="2676525">
                      <a:moveTo>
                        <a:pt x="3756558" y="1681163"/>
                      </a:moveTo>
                      <a:cubicBezTo>
                        <a:pt x="3747033" y="1636395"/>
                        <a:pt x="3699408" y="1644015"/>
                        <a:pt x="3664166" y="1638300"/>
                      </a:cubicBezTo>
                      <a:cubicBezTo>
                        <a:pt x="3551771" y="1623060"/>
                        <a:pt x="3442233" y="1603057"/>
                        <a:pt x="3330791" y="1598295"/>
                      </a:cubicBezTo>
                      <a:cubicBezTo>
                        <a:pt x="2900261" y="1575435"/>
                        <a:pt x="2494496" y="1641157"/>
                        <a:pt x="2148738" y="1925955"/>
                      </a:cubicBezTo>
                      <a:cubicBezTo>
                        <a:pt x="2066823" y="1993582"/>
                        <a:pt x="1991576" y="2076450"/>
                        <a:pt x="1914423" y="2150745"/>
                      </a:cubicBezTo>
                      <a:cubicBezTo>
                        <a:pt x="1884896" y="2181225"/>
                        <a:pt x="1852511" y="2195513"/>
                        <a:pt x="1812506" y="2181225"/>
                      </a:cubicBezTo>
                      <a:cubicBezTo>
                        <a:pt x="1772501" y="2165985"/>
                        <a:pt x="1784883" y="2124075"/>
                        <a:pt x="1784883" y="2093595"/>
                      </a:cubicBezTo>
                      <a:cubicBezTo>
                        <a:pt x="1792503" y="1936432"/>
                        <a:pt x="1807743" y="1778317"/>
                        <a:pt x="1807743" y="1618298"/>
                      </a:cubicBezTo>
                      <a:cubicBezTo>
                        <a:pt x="1807743" y="1507807"/>
                        <a:pt x="1852511" y="1430655"/>
                        <a:pt x="1929663" y="1355407"/>
                      </a:cubicBezTo>
                      <a:cubicBezTo>
                        <a:pt x="1966811" y="1317307"/>
                        <a:pt x="1997291" y="1297305"/>
                        <a:pt x="2037296" y="1325880"/>
                      </a:cubicBezTo>
                      <a:lnTo>
                        <a:pt x="1980146" y="1204913"/>
                      </a:lnTo>
                      <a:cubicBezTo>
                        <a:pt x="1960143" y="1271588"/>
                        <a:pt x="1905851" y="1326832"/>
                        <a:pt x="1847748" y="1324928"/>
                      </a:cubicBezTo>
                      <a:cubicBezTo>
                        <a:pt x="1795361" y="1322070"/>
                        <a:pt x="1820126" y="1240155"/>
                        <a:pt x="1818221" y="1194435"/>
                      </a:cubicBezTo>
                      <a:cubicBezTo>
                        <a:pt x="1815363" y="819150"/>
                        <a:pt x="1813458" y="443865"/>
                        <a:pt x="1756308" y="71438"/>
                      </a:cubicBezTo>
                      <a:cubicBezTo>
                        <a:pt x="1751546" y="40957"/>
                        <a:pt x="1753451" y="19050"/>
                        <a:pt x="1762976" y="0"/>
                      </a:cubicBezTo>
                      <a:lnTo>
                        <a:pt x="1649628" y="2857"/>
                      </a:lnTo>
                      <a:cubicBezTo>
                        <a:pt x="1675346" y="29527"/>
                        <a:pt x="1689633" y="62865"/>
                        <a:pt x="1702016" y="103822"/>
                      </a:cubicBezTo>
                      <a:cubicBezTo>
                        <a:pt x="1769643" y="348615"/>
                        <a:pt x="1734401" y="599122"/>
                        <a:pt x="1711541" y="849630"/>
                      </a:cubicBezTo>
                      <a:cubicBezTo>
                        <a:pt x="1706778" y="844868"/>
                        <a:pt x="1699158" y="837247"/>
                        <a:pt x="1696301" y="832485"/>
                      </a:cubicBezTo>
                      <a:cubicBezTo>
                        <a:pt x="1695348" y="824865"/>
                        <a:pt x="1694396" y="817245"/>
                        <a:pt x="1693443" y="808672"/>
                      </a:cubicBezTo>
                      <a:lnTo>
                        <a:pt x="1646771" y="910590"/>
                      </a:lnTo>
                      <a:cubicBezTo>
                        <a:pt x="1658201" y="908685"/>
                        <a:pt x="1670583" y="910590"/>
                        <a:pt x="1685823" y="920115"/>
                      </a:cubicBezTo>
                      <a:cubicBezTo>
                        <a:pt x="1733448" y="950595"/>
                        <a:pt x="1740116" y="1000125"/>
                        <a:pt x="1738211" y="1052513"/>
                      </a:cubicBezTo>
                      <a:cubicBezTo>
                        <a:pt x="1728686" y="1303020"/>
                        <a:pt x="1721066" y="1552575"/>
                        <a:pt x="1708683" y="1803082"/>
                      </a:cubicBezTo>
                      <a:cubicBezTo>
                        <a:pt x="1703921" y="1918335"/>
                        <a:pt x="1654391" y="1938338"/>
                        <a:pt x="1554378" y="1870710"/>
                      </a:cubicBezTo>
                      <a:cubicBezTo>
                        <a:pt x="1514373" y="1843088"/>
                        <a:pt x="1474368" y="1810703"/>
                        <a:pt x="1435316" y="1783080"/>
                      </a:cubicBezTo>
                      <a:cubicBezTo>
                        <a:pt x="1032408" y="1492567"/>
                        <a:pt x="586638" y="1427798"/>
                        <a:pt x="108483" y="1543050"/>
                      </a:cubicBezTo>
                      <a:cubicBezTo>
                        <a:pt x="68478" y="1553528"/>
                        <a:pt x="14186" y="1553528"/>
                        <a:pt x="1803" y="1593532"/>
                      </a:cubicBezTo>
                      <a:cubicBezTo>
                        <a:pt x="-10579" y="1644015"/>
                        <a:pt x="43713" y="1668780"/>
                        <a:pt x="76098" y="1698307"/>
                      </a:cubicBezTo>
                      <a:cubicBezTo>
                        <a:pt x="421856" y="2010728"/>
                        <a:pt x="815238" y="2150745"/>
                        <a:pt x="1278153" y="2038350"/>
                      </a:cubicBezTo>
                      <a:cubicBezTo>
                        <a:pt x="1362926" y="2018348"/>
                        <a:pt x="1444841" y="1990725"/>
                        <a:pt x="1529613" y="1967865"/>
                      </a:cubicBezTo>
                      <a:cubicBezTo>
                        <a:pt x="1654391" y="1932623"/>
                        <a:pt x="1681061" y="1952625"/>
                        <a:pt x="1674393" y="2080260"/>
                      </a:cubicBezTo>
                      <a:cubicBezTo>
                        <a:pt x="1664868" y="2250758"/>
                        <a:pt x="1657248" y="2420303"/>
                        <a:pt x="1622006" y="2587942"/>
                      </a:cubicBezTo>
                      <a:cubicBezTo>
                        <a:pt x="1612481" y="2632710"/>
                        <a:pt x="1617243" y="2663190"/>
                        <a:pt x="1663916" y="2670810"/>
                      </a:cubicBezTo>
                      <a:cubicBezTo>
                        <a:pt x="1728686" y="2681288"/>
                        <a:pt x="1773453" y="2693670"/>
                        <a:pt x="1761071" y="2580323"/>
                      </a:cubicBezTo>
                      <a:cubicBezTo>
                        <a:pt x="1723923" y="2249805"/>
                        <a:pt x="1738211" y="2189798"/>
                        <a:pt x="2064918" y="2247900"/>
                      </a:cubicBezTo>
                      <a:cubicBezTo>
                        <a:pt x="2686901" y="2355533"/>
                        <a:pt x="3242208" y="2203133"/>
                        <a:pt x="3703218" y="1757363"/>
                      </a:cubicBezTo>
                      <a:cubicBezTo>
                        <a:pt x="3724173" y="1736407"/>
                        <a:pt x="3763226" y="1716405"/>
                        <a:pt x="3756558" y="1681163"/>
                      </a:cubicBezTo>
                      <a:close/>
                      <a:moveTo>
                        <a:pt x="1200048" y="1896428"/>
                      </a:moveTo>
                      <a:cubicBezTo>
                        <a:pt x="1192428" y="1896428"/>
                        <a:pt x="1182903" y="1891665"/>
                        <a:pt x="1172426" y="1888807"/>
                      </a:cubicBezTo>
                      <a:cubicBezTo>
                        <a:pt x="880961" y="1856423"/>
                        <a:pt x="597116" y="1796415"/>
                        <a:pt x="323748" y="1688782"/>
                      </a:cubicBezTo>
                      <a:cubicBezTo>
                        <a:pt x="622833" y="1745932"/>
                        <a:pt x="919061" y="1805940"/>
                        <a:pt x="1217193" y="1864042"/>
                      </a:cubicBezTo>
                      <a:cubicBezTo>
                        <a:pt x="1291488" y="1879282"/>
                        <a:pt x="1371498" y="1881188"/>
                        <a:pt x="1473416" y="1928813"/>
                      </a:cubicBezTo>
                      <a:cubicBezTo>
                        <a:pt x="1363878" y="1918335"/>
                        <a:pt x="1279106" y="1916430"/>
                        <a:pt x="1200048" y="1896428"/>
                      </a:cubicBezTo>
                      <a:close/>
                      <a:moveTo>
                        <a:pt x="2038248" y="2161223"/>
                      </a:moveTo>
                      <a:cubicBezTo>
                        <a:pt x="2322093" y="2008823"/>
                        <a:pt x="3215538" y="1748790"/>
                        <a:pt x="3534626" y="1725930"/>
                      </a:cubicBezTo>
                      <a:cubicBezTo>
                        <a:pt x="3031706" y="1858328"/>
                        <a:pt x="2533548" y="2011680"/>
                        <a:pt x="2038248" y="216122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: Shape 47">
                  <a:extLst>
                    <a:ext uri="{FF2B5EF4-FFF2-40B4-BE49-F238E27FC236}">
                      <a16:creationId xmlns:a16="http://schemas.microsoft.com/office/drawing/2014/main" xmlns="" id="{ACA8891F-CDFF-40C8-947A-5E8031E37CA1}"/>
                    </a:ext>
                  </a:extLst>
                </p:cNvPr>
                <p:cNvSpPr/>
                <p:nvPr/>
              </p:nvSpPr>
              <p:spPr>
                <a:xfrm>
                  <a:off x="5434753" y="1357191"/>
                  <a:ext cx="942975" cy="1466850"/>
                </a:xfrm>
                <a:custGeom>
                  <a:avLst/>
                  <a:gdLst>
                    <a:gd name="connsiteX0" fmla="*/ 606954 w 942975"/>
                    <a:gd name="connsiteY0" fmla="*/ 1410773 h 1466850"/>
                    <a:gd name="connsiteX1" fmla="*/ 883179 w 942975"/>
                    <a:gd name="connsiteY1" fmla="*/ 1087876 h 1466850"/>
                    <a:gd name="connsiteX2" fmla="*/ 900324 w 942975"/>
                    <a:gd name="connsiteY2" fmla="*/ 412553 h 1466850"/>
                    <a:gd name="connsiteX3" fmla="*/ 462174 w 942975"/>
                    <a:gd name="connsiteY3" fmla="*/ 121 h 1466850"/>
                    <a:gd name="connsiteX4" fmla="*/ 26882 w 942975"/>
                    <a:gd name="connsiteY4" fmla="*/ 447796 h 1466850"/>
                    <a:gd name="connsiteX5" fmla="*/ 101177 w 942975"/>
                    <a:gd name="connsiteY5" fmla="*/ 1170743 h 1466850"/>
                    <a:gd name="connsiteX6" fmla="*/ 360257 w 942975"/>
                    <a:gd name="connsiteY6" fmla="*/ 1426013 h 1466850"/>
                    <a:gd name="connsiteX7" fmla="*/ 429789 w 942975"/>
                    <a:gd name="connsiteY7" fmla="*/ 1467923 h 1466850"/>
                    <a:gd name="connsiteX8" fmla="*/ 543137 w 942975"/>
                    <a:gd name="connsiteY8" fmla="*/ 1465066 h 1466850"/>
                    <a:gd name="connsiteX9" fmla="*/ 606954 w 942975"/>
                    <a:gd name="connsiteY9" fmla="*/ 1410773 h 1466850"/>
                    <a:gd name="connsiteX10" fmla="*/ 875559 w 942975"/>
                    <a:gd name="connsiteY10" fmla="*/ 730688 h 1466850"/>
                    <a:gd name="connsiteX11" fmla="*/ 646959 w 942975"/>
                    <a:gd name="connsiteY11" fmla="*/ 1310761 h 1466850"/>
                    <a:gd name="connsiteX12" fmla="*/ 875559 w 942975"/>
                    <a:gd name="connsiteY12" fmla="*/ 730688 h 1466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42975" h="1466850">
                      <a:moveTo>
                        <a:pt x="606954" y="1410773"/>
                      </a:moveTo>
                      <a:cubicBezTo>
                        <a:pt x="746019" y="1343146"/>
                        <a:pt x="833649" y="1230751"/>
                        <a:pt x="883179" y="1087876"/>
                      </a:cubicBezTo>
                      <a:cubicBezTo>
                        <a:pt x="957474" y="864991"/>
                        <a:pt x="969857" y="637343"/>
                        <a:pt x="900324" y="412553"/>
                      </a:cubicBezTo>
                      <a:cubicBezTo>
                        <a:pt x="835554" y="192526"/>
                        <a:pt x="624099" y="-5594"/>
                        <a:pt x="462174" y="121"/>
                      </a:cubicBezTo>
                      <a:cubicBezTo>
                        <a:pt x="290724" y="4883"/>
                        <a:pt x="76412" y="220148"/>
                        <a:pt x="26882" y="447796"/>
                      </a:cubicBezTo>
                      <a:cubicBezTo>
                        <a:pt x="-27411" y="695446"/>
                        <a:pt x="2117" y="938333"/>
                        <a:pt x="101177" y="1170743"/>
                      </a:cubicBezTo>
                      <a:cubicBezTo>
                        <a:pt x="150707" y="1287901"/>
                        <a:pt x="235479" y="1383151"/>
                        <a:pt x="360257" y="1426013"/>
                      </a:cubicBezTo>
                      <a:cubicBezTo>
                        <a:pt x="390737" y="1436491"/>
                        <a:pt x="412644" y="1449826"/>
                        <a:pt x="429789" y="1467923"/>
                      </a:cubicBezTo>
                      <a:lnTo>
                        <a:pt x="543137" y="1465066"/>
                      </a:lnTo>
                      <a:cubicBezTo>
                        <a:pt x="553614" y="1442206"/>
                        <a:pt x="574569" y="1426013"/>
                        <a:pt x="606954" y="1410773"/>
                      </a:cubicBezTo>
                      <a:close/>
                      <a:moveTo>
                        <a:pt x="875559" y="730688"/>
                      </a:moveTo>
                      <a:cubicBezTo>
                        <a:pt x="929852" y="963098"/>
                        <a:pt x="833649" y="1198366"/>
                        <a:pt x="646959" y="1310761"/>
                      </a:cubicBezTo>
                      <a:cubicBezTo>
                        <a:pt x="775547" y="1147883"/>
                        <a:pt x="860319" y="967861"/>
                        <a:pt x="875559" y="730688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" name="Graphic 161">
                <a:extLst>
                  <a:ext uri="{FF2B5EF4-FFF2-40B4-BE49-F238E27FC236}">
                    <a16:creationId xmlns:a16="http://schemas.microsoft.com/office/drawing/2014/main" xmlns="" id="{BE13F4B0-374E-40B1-97AA-3625172CB035}"/>
                  </a:ext>
                </a:extLst>
              </p:cNvPr>
              <p:cNvGrpSpPr/>
              <p:nvPr/>
            </p:nvGrpSpPr>
            <p:grpSpPr>
              <a:xfrm>
                <a:off x="4648966" y="2371535"/>
                <a:ext cx="658232" cy="1239822"/>
                <a:chOff x="5516731" y="2706042"/>
                <a:chExt cx="952136" cy="1793407"/>
              </a:xfrm>
              <a:solidFill>
                <a:schemeClr val="accent3">
                  <a:lumMod val="75000"/>
                </a:schemeClr>
              </a:solidFill>
            </p:grpSpPr>
            <p:sp>
              <p:nvSpPr>
                <p:cNvPr id="47" name="Freeform: Shape 49">
                  <a:extLst>
                    <a:ext uri="{FF2B5EF4-FFF2-40B4-BE49-F238E27FC236}">
                      <a16:creationId xmlns:a16="http://schemas.microsoft.com/office/drawing/2014/main" xmlns="" id="{3423D58A-1126-4F6E-9443-CD263FAE3E0C}"/>
                    </a:ext>
                  </a:extLst>
                </p:cNvPr>
                <p:cNvSpPr/>
                <p:nvPr/>
              </p:nvSpPr>
              <p:spPr>
                <a:xfrm>
                  <a:off x="5516712" y="2706060"/>
                  <a:ext cx="949962" cy="1562981"/>
                </a:xfrm>
                <a:custGeom>
                  <a:avLst/>
                  <a:gdLst>
                    <a:gd name="connsiteX0" fmla="*/ 919330 w 949962"/>
                    <a:gd name="connsiteY0" fmla="*/ 653217 h 1562981"/>
                    <a:gd name="connsiteX1" fmla="*/ 775857 w 949962"/>
                    <a:gd name="connsiteY1" fmla="*/ 398879 h 1562981"/>
                    <a:gd name="connsiteX2" fmla="*/ 661514 w 949962"/>
                    <a:gd name="connsiteY2" fmla="*/ 271493 h 1562981"/>
                    <a:gd name="connsiteX3" fmla="*/ 539997 w 949962"/>
                    <a:gd name="connsiteY3" fmla="*/ 186279 h 1562981"/>
                    <a:gd name="connsiteX4" fmla="*/ 436740 w 949962"/>
                    <a:gd name="connsiteY4" fmla="*/ 126064 h 1562981"/>
                    <a:gd name="connsiteX5" fmla="*/ 278051 w 949962"/>
                    <a:gd name="connsiteY5" fmla="*/ 33241 h 1562981"/>
                    <a:gd name="connsiteX6" fmla="*/ 160664 w 949962"/>
                    <a:gd name="connsiteY6" fmla="*/ 199 h 1562981"/>
                    <a:gd name="connsiteX7" fmla="*/ 129144 w 949962"/>
                    <a:gd name="connsiteY7" fmla="*/ 17372 h 1562981"/>
                    <a:gd name="connsiteX8" fmla="*/ 81320 w 949962"/>
                    <a:gd name="connsiteY8" fmla="*/ 169323 h 1562981"/>
                    <a:gd name="connsiteX9" fmla="*/ 49364 w 949962"/>
                    <a:gd name="connsiteY9" fmla="*/ 363011 h 1562981"/>
                    <a:gd name="connsiteX10" fmla="*/ 19 w 949962"/>
                    <a:gd name="connsiteY10" fmla="*/ 608001 h 1562981"/>
                    <a:gd name="connsiteX11" fmla="*/ 20453 w 949962"/>
                    <a:gd name="connsiteY11" fmla="*/ 829297 h 1562981"/>
                    <a:gd name="connsiteX12" fmla="*/ 85667 w 949962"/>
                    <a:gd name="connsiteY12" fmla="*/ 1010594 h 1562981"/>
                    <a:gd name="connsiteX13" fmla="*/ 281964 w 949962"/>
                    <a:gd name="connsiteY13" fmla="*/ 1213629 h 1562981"/>
                    <a:gd name="connsiteX14" fmla="*/ 375656 w 949962"/>
                    <a:gd name="connsiteY14" fmla="*/ 1257758 h 1562981"/>
                    <a:gd name="connsiteX15" fmla="*/ 478478 w 949962"/>
                    <a:gd name="connsiteY15" fmla="*/ 1326886 h 1562981"/>
                    <a:gd name="connsiteX16" fmla="*/ 674992 w 949962"/>
                    <a:gd name="connsiteY16" fmla="*/ 1559485 h 1562981"/>
                    <a:gd name="connsiteX17" fmla="*/ 680426 w 949962"/>
                    <a:gd name="connsiteY17" fmla="*/ 1563615 h 1562981"/>
                    <a:gd name="connsiteX18" fmla="*/ 684339 w 949962"/>
                    <a:gd name="connsiteY18" fmla="*/ 1558398 h 1562981"/>
                    <a:gd name="connsiteX19" fmla="*/ 691078 w 949962"/>
                    <a:gd name="connsiteY19" fmla="*/ 1508617 h 1562981"/>
                    <a:gd name="connsiteX20" fmla="*/ 713034 w 949962"/>
                    <a:gd name="connsiteY20" fmla="*/ 1412099 h 1562981"/>
                    <a:gd name="connsiteX21" fmla="*/ 801074 w 949962"/>
                    <a:gd name="connsiteY21" fmla="*/ 1248193 h 1562981"/>
                    <a:gd name="connsiteX22" fmla="*/ 835203 w 949962"/>
                    <a:gd name="connsiteY22" fmla="*/ 1202977 h 1562981"/>
                    <a:gd name="connsiteX23" fmla="*/ 930634 w 949962"/>
                    <a:gd name="connsiteY23" fmla="*/ 993855 h 1562981"/>
                    <a:gd name="connsiteX24" fmla="*/ 948242 w 949962"/>
                    <a:gd name="connsiteY24" fmla="*/ 910598 h 1562981"/>
                    <a:gd name="connsiteX25" fmla="*/ 951285 w 949962"/>
                    <a:gd name="connsiteY25" fmla="*/ 793646 h 1562981"/>
                    <a:gd name="connsiteX26" fmla="*/ 919330 w 949962"/>
                    <a:gd name="connsiteY26" fmla="*/ 653217 h 1562981"/>
                    <a:gd name="connsiteX27" fmla="*/ 220879 w 949962"/>
                    <a:gd name="connsiteY27" fmla="*/ 161932 h 1562981"/>
                    <a:gd name="connsiteX28" fmla="*/ 216314 w 949962"/>
                    <a:gd name="connsiteY28" fmla="*/ 152150 h 1562981"/>
                    <a:gd name="connsiteX29" fmla="*/ 221097 w 949962"/>
                    <a:gd name="connsiteY29" fmla="*/ 161714 h 1562981"/>
                    <a:gd name="connsiteX30" fmla="*/ 220879 w 949962"/>
                    <a:gd name="connsiteY30" fmla="*/ 161932 h 15629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949962" h="1562981">
                      <a:moveTo>
                        <a:pt x="919330" y="653217"/>
                      </a:moveTo>
                      <a:cubicBezTo>
                        <a:pt x="901287" y="613218"/>
                        <a:pt x="807595" y="442138"/>
                        <a:pt x="775857" y="398879"/>
                      </a:cubicBezTo>
                      <a:cubicBezTo>
                        <a:pt x="741946" y="352794"/>
                        <a:pt x="703686" y="310404"/>
                        <a:pt x="661514" y="271493"/>
                      </a:cubicBezTo>
                      <a:cubicBezTo>
                        <a:pt x="624776" y="237581"/>
                        <a:pt x="585430" y="207582"/>
                        <a:pt x="539997" y="186279"/>
                      </a:cubicBezTo>
                      <a:cubicBezTo>
                        <a:pt x="503694" y="169540"/>
                        <a:pt x="470000" y="148454"/>
                        <a:pt x="436740" y="126064"/>
                      </a:cubicBezTo>
                      <a:cubicBezTo>
                        <a:pt x="385873" y="91500"/>
                        <a:pt x="334788" y="57805"/>
                        <a:pt x="278051" y="33241"/>
                      </a:cubicBezTo>
                      <a:cubicBezTo>
                        <a:pt x="240661" y="16937"/>
                        <a:pt x="202184" y="2590"/>
                        <a:pt x="160664" y="199"/>
                      </a:cubicBezTo>
                      <a:cubicBezTo>
                        <a:pt x="142839" y="-888"/>
                        <a:pt x="136535" y="2155"/>
                        <a:pt x="129144" y="17372"/>
                      </a:cubicBezTo>
                      <a:cubicBezTo>
                        <a:pt x="125883" y="23894"/>
                        <a:pt x="91102" y="124325"/>
                        <a:pt x="81320" y="169323"/>
                      </a:cubicBezTo>
                      <a:cubicBezTo>
                        <a:pt x="68929" y="224973"/>
                        <a:pt x="52843" y="354968"/>
                        <a:pt x="49364" y="363011"/>
                      </a:cubicBezTo>
                      <a:cubicBezTo>
                        <a:pt x="15888" y="441268"/>
                        <a:pt x="-634" y="523004"/>
                        <a:pt x="19" y="608001"/>
                      </a:cubicBezTo>
                      <a:cubicBezTo>
                        <a:pt x="236" y="633870"/>
                        <a:pt x="12844" y="797776"/>
                        <a:pt x="20453" y="829297"/>
                      </a:cubicBezTo>
                      <a:cubicBezTo>
                        <a:pt x="35452" y="892120"/>
                        <a:pt x="55016" y="953205"/>
                        <a:pt x="85667" y="1010594"/>
                      </a:cubicBezTo>
                      <a:cubicBezTo>
                        <a:pt x="108493" y="1053201"/>
                        <a:pt x="240879" y="1189717"/>
                        <a:pt x="281964" y="1213629"/>
                      </a:cubicBezTo>
                      <a:cubicBezTo>
                        <a:pt x="311963" y="1231020"/>
                        <a:pt x="343918" y="1244063"/>
                        <a:pt x="375656" y="1257758"/>
                      </a:cubicBezTo>
                      <a:cubicBezTo>
                        <a:pt x="414133" y="1274496"/>
                        <a:pt x="448696" y="1297104"/>
                        <a:pt x="478478" y="1326886"/>
                      </a:cubicBezTo>
                      <a:cubicBezTo>
                        <a:pt x="558909" y="1399491"/>
                        <a:pt x="663470" y="1531660"/>
                        <a:pt x="674992" y="1559485"/>
                      </a:cubicBezTo>
                      <a:cubicBezTo>
                        <a:pt x="676079" y="1562093"/>
                        <a:pt x="677166" y="1564050"/>
                        <a:pt x="680426" y="1563615"/>
                      </a:cubicBezTo>
                      <a:cubicBezTo>
                        <a:pt x="683687" y="1563398"/>
                        <a:pt x="684122" y="1560789"/>
                        <a:pt x="684339" y="1558398"/>
                      </a:cubicBezTo>
                      <a:cubicBezTo>
                        <a:pt x="685426" y="1541660"/>
                        <a:pt x="688469" y="1525138"/>
                        <a:pt x="691078" y="1508617"/>
                      </a:cubicBezTo>
                      <a:cubicBezTo>
                        <a:pt x="695860" y="1475793"/>
                        <a:pt x="705425" y="1444272"/>
                        <a:pt x="713034" y="1412099"/>
                      </a:cubicBezTo>
                      <a:cubicBezTo>
                        <a:pt x="718468" y="1388840"/>
                        <a:pt x="775640" y="1282539"/>
                        <a:pt x="801074" y="1248193"/>
                      </a:cubicBezTo>
                      <a:cubicBezTo>
                        <a:pt x="812378" y="1232976"/>
                        <a:pt x="824768" y="1218629"/>
                        <a:pt x="835203" y="1202977"/>
                      </a:cubicBezTo>
                      <a:cubicBezTo>
                        <a:pt x="878679" y="1138415"/>
                        <a:pt x="909330" y="1068200"/>
                        <a:pt x="930634" y="993855"/>
                      </a:cubicBezTo>
                      <a:cubicBezTo>
                        <a:pt x="938460" y="966465"/>
                        <a:pt x="945416" y="938857"/>
                        <a:pt x="948242" y="910598"/>
                      </a:cubicBezTo>
                      <a:cubicBezTo>
                        <a:pt x="949763" y="896468"/>
                        <a:pt x="951285" y="818427"/>
                        <a:pt x="951285" y="793646"/>
                      </a:cubicBezTo>
                      <a:cubicBezTo>
                        <a:pt x="949546" y="784298"/>
                        <a:pt x="924112" y="663868"/>
                        <a:pt x="919330" y="653217"/>
                      </a:cubicBezTo>
                      <a:close/>
                      <a:moveTo>
                        <a:pt x="220879" y="161932"/>
                      </a:moveTo>
                      <a:cubicBezTo>
                        <a:pt x="219358" y="158671"/>
                        <a:pt x="217836" y="155410"/>
                        <a:pt x="216314" y="152150"/>
                      </a:cubicBezTo>
                      <a:cubicBezTo>
                        <a:pt x="217836" y="155410"/>
                        <a:pt x="219358" y="158454"/>
                        <a:pt x="221097" y="161714"/>
                      </a:cubicBezTo>
                      <a:cubicBezTo>
                        <a:pt x="220879" y="161932"/>
                        <a:pt x="220879" y="161932"/>
                        <a:pt x="220879" y="161932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48" name="Freeform: Shape 50">
                  <a:extLst>
                    <a:ext uri="{FF2B5EF4-FFF2-40B4-BE49-F238E27FC236}">
                      <a16:creationId xmlns:a16="http://schemas.microsoft.com/office/drawing/2014/main" xmlns="" id="{E2A9CDAC-8C45-423E-BB8F-0CCC96A661CF}"/>
                    </a:ext>
                  </a:extLst>
                </p:cNvPr>
                <p:cNvSpPr/>
                <p:nvPr/>
              </p:nvSpPr>
              <p:spPr>
                <a:xfrm>
                  <a:off x="5610858" y="2760388"/>
                  <a:ext cx="676060" cy="1739061"/>
                </a:xfrm>
                <a:custGeom>
                  <a:avLst/>
                  <a:gdLst>
                    <a:gd name="connsiteX0" fmla="*/ 633018 w 676060"/>
                    <a:gd name="connsiteY0" fmla="*/ 1317991 h 1739061"/>
                    <a:gd name="connsiteX1" fmla="*/ 631279 w 676060"/>
                    <a:gd name="connsiteY1" fmla="*/ 1325382 h 1739061"/>
                    <a:gd name="connsiteX2" fmla="*/ 594107 w 676060"/>
                    <a:gd name="connsiteY2" fmla="*/ 1492767 h 1739061"/>
                    <a:gd name="connsiteX3" fmla="*/ 587151 w 676060"/>
                    <a:gd name="connsiteY3" fmla="*/ 1621023 h 1739061"/>
                    <a:gd name="connsiteX4" fmla="*/ 589977 w 676060"/>
                    <a:gd name="connsiteY4" fmla="*/ 1697759 h 1739061"/>
                    <a:gd name="connsiteX5" fmla="*/ 579542 w 676060"/>
                    <a:gd name="connsiteY5" fmla="*/ 1708845 h 1739061"/>
                    <a:gd name="connsiteX6" fmla="*/ 488894 w 676060"/>
                    <a:gd name="connsiteY6" fmla="*/ 1739279 h 1739061"/>
                    <a:gd name="connsiteX7" fmla="*/ 487589 w 676060"/>
                    <a:gd name="connsiteY7" fmla="*/ 1739279 h 1739061"/>
                    <a:gd name="connsiteX8" fmla="*/ 484329 w 676060"/>
                    <a:gd name="connsiteY8" fmla="*/ 1664499 h 1739061"/>
                    <a:gd name="connsiteX9" fmla="*/ 479111 w 676060"/>
                    <a:gd name="connsiteY9" fmla="*/ 1564720 h 1739061"/>
                    <a:gd name="connsiteX10" fmla="*/ 467155 w 676060"/>
                    <a:gd name="connsiteY10" fmla="*/ 1425596 h 1739061"/>
                    <a:gd name="connsiteX11" fmla="*/ 389984 w 676060"/>
                    <a:gd name="connsiteY11" fmla="*/ 1273645 h 1739061"/>
                    <a:gd name="connsiteX12" fmla="*/ 386724 w 676060"/>
                    <a:gd name="connsiteY12" fmla="*/ 1269080 h 1739061"/>
                    <a:gd name="connsiteX13" fmla="*/ 397593 w 676060"/>
                    <a:gd name="connsiteY13" fmla="*/ 1275167 h 1739061"/>
                    <a:gd name="connsiteX14" fmla="*/ 458895 w 676060"/>
                    <a:gd name="connsiteY14" fmla="*/ 1334512 h 1739061"/>
                    <a:gd name="connsiteX15" fmla="*/ 456069 w 676060"/>
                    <a:gd name="connsiteY15" fmla="*/ 1324947 h 1739061"/>
                    <a:gd name="connsiteX16" fmla="*/ 354116 w 676060"/>
                    <a:gd name="connsiteY16" fmla="*/ 1119303 h 1739061"/>
                    <a:gd name="connsiteX17" fmla="*/ 221513 w 676060"/>
                    <a:gd name="connsiteY17" fmla="*/ 945832 h 1739061"/>
                    <a:gd name="connsiteX18" fmla="*/ 80649 w 676060"/>
                    <a:gd name="connsiteY18" fmla="*/ 762796 h 1739061"/>
                    <a:gd name="connsiteX19" fmla="*/ 217 w 676060"/>
                    <a:gd name="connsiteY19" fmla="*/ 621932 h 1739061"/>
                    <a:gd name="connsiteX20" fmla="*/ 435 w 676060"/>
                    <a:gd name="connsiteY20" fmla="*/ 620410 h 1739061"/>
                    <a:gd name="connsiteX21" fmla="*/ 1522 w 676060"/>
                    <a:gd name="connsiteY21" fmla="*/ 620845 h 1739061"/>
                    <a:gd name="connsiteX22" fmla="*/ 120430 w 676060"/>
                    <a:gd name="connsiteY22" fmla="*/ 806925 h 1739061"/>
                    <a:gd name="connsiteX23" fmla="*/ 298901 w 676060"/>
                    <a:gd name="connsiteY23" fmla="*/ 1030611 h 1739061"/>
                    <a:gd name="connsiteX24" fmla="*/ 429331 w 676060"/>
                    <a:gd name="connsiteY24" fmla="*/ 1218430 h 1739061"/>
                    <a:gd name="connsiteX25" fmla="*/ 456721 w 676060"/>
                    <a:gd name="connsiteY25" fmla="*/ 1273428 h 1739061"/>
                    <a:gd name="connsiteX26" fmla="*/ 454547 w 676060"/>
                    <a:gd name="connsiteY26" fmla="*/ 1251907 h 1739061"/>
                    <a:gd name="connsiteX27" fmla="*/ 372377 w 676060"/>
                    <a:gd name="connsiteY27" fmla="*/ 1000830 h 1739061"/>
                    <a:gd name="connsiteX28" fmla="*/ 258468 w 676060"/>
                    <a:gd name="connsiteY28" fmla="*/ 788664 h 1739061"/>
                    <a:gd name="connsiteX29" fmla="*/ 129343 w 676060"/>
                    <a:gd name="connsiteY29" fmla="*/ 526283 h 1739061"/>
                    <a:gd name="connsiteX30" fmla="*/ 50868 w 676060"/>
                    <a:gd name="connsiteY30" fmla="*/ 216948 h 1739061"/>
                    <a:gd name="connsiteX31" fmla="*/ 50868 w 676060"/>
                    <a:gd name="connsiteY31" fmla="*/ 204557 h 1739061"/>
                    <a:gd name="connsiteX32" fmla="*/ 58259 w 676060"/>
                    <a:gd name="connsiteY32" fmla="*/ 239990 h 1739061"/>
                    <a:gd name="connsiteX33" fmla="*/ 116734 w 676060"/>
                    <a:gd name="connsiteY33" fmla="*/ 471286 h 1739061"/>
                    <a:gd name="connsiteX34" fmla="*/ 192166 w 676060"/>
                    <a:gd name="connsiteY34" fmla="*/ 641931 h 1739061"/>
                    <a:gd name="connsiteX35" fmla="*/ 353247 w 676060"/>
                    <a:gd name="connsiteY35" fmla="*/ 948006 h 1739061"/>
                    <a:gd name="connsiteX36" fmla="*/ 463677 w 676060"/>
                    <a:gd name="connsiteY36" fmla="*/ 1195170 h 1739061"/>
                    <a:gd name="connsiteX37" fmla="*/ 466938 w 676060"/>
                    <a:gd name="connsiteY37" fmla="*/ 1199735 h 1739061"/>
                    <a:gd name="connsiteX38" fmla="*/ 459982 w 676060"/>
                    <a:gd name="connsiteY38" fmla="*/ 1152128 h 1739061"/>
                    <a:gd name="connsiteX39" fmla="*/ 407375 w 676060"/>
                    <a:gd name="connsiteY39" fmla="*/ 839532 h 1739061"/>
                    <a:gd name="connsiteX40" fmla="*/ 285858 w 676060"/>
                    <a:gd name="connsiteY40" fmla="*/ 463242 h 1739061"/>
                    <a:gd name="connsiteX41" fmla="*/ 138473 w 676060"/>
                    <a:gd name="connsiteY41" fmla="*/ 142820 h 1739061"/>
                    <a:gd name="connsiteX42" fmla="*/ 79997 w 676060"/>
                    <a:gd name="connsiteY42" fmla="*/ 8695 h 1739061"/>
                    <a:gd name="connsiteX43" fmla="*/ 77606 w 676060"/>
                    <a:gd name="connsiteY43" fmla="*/ 0 h 1739061"/>
                    <a:gd name="connsiteX44" fmla="*/ 79779 w 676060"/>
                    <a:gd name="connsiteY44" fmla="*/ 3696 h 1739061"/>
                    <a:gd name="connsiteX45" fmla="*/ 207383 w 676060"/>
                    <a:gd name="connsiteY45" fmla="*/ 261511 h 1739061"/>
                    <a:gd name="connsiteX46" fmla="*/ 368464 w 676060"/>
                    <a:gd name="connsiteY46" fmla="*/ 660409 h 1739061"/>
                    <a:gd name="connsiteX47" fmla="*/ 426505 w 676060"/>
                    <a:gd name="connsiteY47" fmla="*/ 891052 h 1739061"/>
                    <a:gd name="connsiteX48" fmla="*/ 502154 w 676060"/>
                    <a:gd name="connsiteY48" fmla="*/ 1280601 h 1739061"/>
                    <a:gd name="connsiteX49" fmla="*/ 504545 w 676060"/>
                    <a:gd name="connsiteY49" fmla="*/ 1286471 h 1739061"/>
                    <a:gd name="connsiteX50" fmla="*/ 500197 w 676060"/>
                    <a:gd name="connsiteY50" fmla="*/ 1235603 h 1739061"/>
                    <a:gd name="connsiteX51" fmla="*/ 491720 w 676060"/>
                    <a:gd name="connsiteY51" fmla="*/ 1050393 h 1739061"/>
                    <a:gd name="connsiteX52" fmla="*/ 496719 w 676060"/>
                    <a:gd name="connsiteY52" fmla="*/ 869096 h 1739061"/>
                    <a:gd name="connsiteX53" fmla="*/ 470416 w 676060"/>
                    <a:gd name="connsiteY53" fmla="*/ 569108 h 1739061"/>
                    <a:gd name="connsiteX54" fmla="*/ 391289 w 676060"/>
                    <a:gd name="connsiteY54" fmla="*/ 316727 h 1739061"/>
                    <a:gd name="connsiteX55" fmla="*/ 306944 w 676060"/>
                    <a:gd name="connsiteY55" fmla="*/ 173037 h 1739061"/>
                    <a:gd name="connsiteX56" fmla="*/ 291728 w 676060"/>
                    <a:gd name="connsiteY56" fmla="*/ 149125 h 1739061"/>
                    <a:gd name="connsiteX57" fmla="*/ 293467 w 676060"/>
                    <a:gd name="connsiteY57" fmla="*/ 149125 h 1739061"/>
                    <a:gd name="connsiteX58" fmla="*/ 383028 w 676060"/>
                    <a:gd name="connsiteY58" fmla="*/ 278467 h 1739061"/>
                    <a:gd name="connsiteX59" fmla="*/ 444765 w 676060"/>
                    <a:gd name="connsiteY59" fmla="*/ 429766 h 1739061"/>
                    <a:gd name="connsiteX60" fmla="*/ 496937 w 676060"/>
                    <a:gd name="connsiteY60" fmla="*/ 719971 h 1739061"/>
                    <a:gd name="connsiteX61" fmla="*/ 503458 w 676060"/>
                    <a:gd name="connsiteY61" fmla="*/ 943006 h 1739061"/>
                    <a:gd name="connsiteX62" fmla="*/ 499328 w 676060"/>
                    <a:gd name="connsiteY62" fmla="*/ 1043654 h 1739061"/>
                    <a:gd name="connsiteX63" fmla="*/ 508675 w 676060"/>
                    <a:gd name="connsiteY63" fmla="*/ 1226473 h 1739061"/>
                    <a:gd name="connsiteX64" fmla="*/ 534544 w 676060"/>
                    <a:gd name="connsiteY64" fmla="*/ 1351685 h 1739061"/>
                    <a:gd name="connsiteX65" fmla="*/ 538457 w 676060"/>
                    <a:gd name="connsiteY65" fmla="*/ 1363859 h 1739061"/>
                    <a:gd name="connsiteX66" fmla="*/ 539979 w 676060"/>
                    <a:gd name="connsiteY66" fmla="*/ 1360816 h 1739061"/>
                    <a:gd name="connsiteX67" fmla="*/ 557152 w 676060"/>
                    <a:gd name="connsiteY67" fmla="*/ 1196040 h 1739061"/>
                    <a:gd name="connsiteX68" fmla="*/ 605193 w 676060"/>
                    <a:gd name="connsiteY68" fmla="*/ 1035611 h 1739061"/>
                    <a:gd name="connsiteX69" fmla="*/ 649105 w 676060"/>
                    <a:gd name="connsiteY69" fmla="*/ 919094 h 1739061"/>
                    <a:gd name="connsiteX70" fmla="*/ 669104 w 676060"/>
                    <a:gd name="connsiteY70" fmla="*/ 735406 h 1739061"/>
                    <a:gd name="connsiteX71" fmla="*/ 620627 w 676060"/>
                    <a:gd name="connsiteY71" fmla="*/ 463677 h 1739061"/>
                    <a:gd name="connsiteX72" fmla="*/ 618236 w 676060"/>
                    <a:gd name="connsiteY72" fmla="*/ 455634 h 1739061"/>
                    <a:gd name="connsiteX73" fmla="*/ 619758 w 676060"/>
                    <a:gd name="connsiteY73" fmla="*/ 454112 h 1739061"/>
                    <a:gd name="connsiteX74" fmla="*/ 677147 w 676060"/>
                    <a:gd name="connsiteY74" fmla="*/ 759318 h 1739061"/>
                    <a:gd name="connsiteX75" fmla="*/ 646279 w 676060"/>
                    <a:gd name="connsiteY75" fmla="*/ 956266 h 1739061"/>
                    <a:gd name="connsiteX76" fmla="*/ 605193 w 676060"/>
                    <a:gd name="connsiteY76" fmla="*/ 1054306 h 1739061"/>
                    <a:gd name="connsiteX77" fmla="*/ 569325 w 676060"/>
                    <a:gd name="connsiteY77" fmla="*/ 1165823 h 1739061"/>
                    <a:gd name="connsiteX78" fmla="*/ 551065 w 676060"/>
                    <a:gd name="connsiteY78" fmla="*/ 1354946 h 1739061"/>
                    <a:gd name="connsiteX79" fmla="*/ 583238 w 676060"/>
                    <a:gd name="connsiteY79" fmla="*/ 1500375 h 1739061"/>
                    <a:gd name="connsiteX80" fmla="*/ 586716 w 676060"/>
                    <a:gd name="connsiteY80" fmla="*/ 1504288 h 1739061"/>
                    <a:gd name="connsiteX81" fmla="*/ 590411 w 676060"/>
                    <a:gd name="connsiteY81" fmla="*/ 1477550 h 1739061"/>
                    <a:gd name="connsiteX82" fmla="*/ 624323 w 676060"/>
                    <a:gd name="connsiteY82" fmla="*/ 1337121 h 1739061"/>
                    <a:gd name="connsiteX83" fmla="*/ 633018 w 676060"/>
                    <a:gd name="connsiteY83" fmla="*/ 1317991 h 17390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</a:cxnLst>
                  <a:rect l="l" t="t" r="r" b="b"/>
                  <a:pathLst>
                    <a:path w="676060" h="1739061">
                      <a:moveTo>
                        <a:pt x="633018" y="1317991"/>
                      </a:moveTo>
                      <a:cubicBezTo>
                        <a:pt x="632366" y="1320382"/>
                        <a:pt x="632149" y="1322991"/>
                        <a:pt x="631279" y="1325382"/>
                      </a:cubicBezTo>
                      <a:cubicBezTo>
                        <a:pt x="611280" y="1379510"/>
                        <a:pt x="601280" y="1435813"/>
                        <a:pt x="594107" y="1492767"/>
                      </a:cubicBezTo>
                      <a:cubicBezTo>
                        <a:pt x="588890" y="1535374"/>
                        <a:pt x="585412" y="1577981"/>
                        <a:pt x="587151" y="1621023"/>
                      </a:cubicBezTo>
                      <a:cubicBezTo>
                        <a:pt x="588237" y="1646674"/>
                        <a:pt x="589977" y="1672108"/>
                        <a:pt x="589977" y="1697759"/>
                      </a:cubicBezTo>
                      <a:cubicBezTo>
                        <a:pt x="589977" y="1707976"/>
                        <a:pt x="589542" y="1708410"/>
                        <a:pt x="579542" y="1708845"/>
                      </a:cubicBezTo>
                      <a:cubicBezTo>
                        <a:pt x="546500" y="1710367"/>
                        <a:pt x="517153" y="1723410"/>
                        <a:pt x="488894" y="1739279"/>
                      </a:cubicBezTo>
                      <a:cubicBezTo>
                        <a:pt x="488459" y="1739279"/>
                        <a:pt x="488024" y="1739279"/>
                        <a:pt x="487589" y="1739279"/>
                      </a:cubicBezTo>
                      <a:cubicBezTo>
                        <a:pt x="486502" y="1714280"/>
                        <a:pt x="485415" y="1689498"/>
                        <a:pt x="484329" y="1664499"/>
                      </a:cubicBezTo>
                      <a:cubicBezTo>
                        <a:pt x="482589" y="1631240"/>
                        <a:pt x="481068" y="1597980"/>
                        <a:pt x="479111" y="1564720"/>
                      </a:cubicBezTo>
                      <a:cubicBezTo>
                        <a:pt x="476285" y="1518201"/>
                        <a:pt x="476938" y="1471463"/>
                        <a:pt x="467155" y="1425596"/>
                      </a:cubicBezTo>
                      <a:cubicBezTo>
                        <a:pt x="454765" y="1368207"/>
                        <a:pt x="431070" y="1316469"/>
                        <a:pt x="389984" y="1273645"/>
                      </a:cubicBezTo>
                      <a:cubicBezTo>
                        <a:pt x="388680" y="1272341"/>
                        <a:pt x="387811" y="1270602"/>
                        <a:pt x="386724" y="1269080"/>
                      </a:cubicBezTo>
                      <a:cubicBezTo>
                        <a:pt x="391071" y="1269950"/>
                        <a:pt x="394115" y="1272776"/>
                        <a:pt x="397593" y="1275167"/>
                      </a:cubicBezTo>
                      <a:cubicBezTo>
                        <a:pt x="421288" y="1291253"/>
                        <a:pt x="441939" y="1310600"/>
                        <a:pt x="458895" y="1334512"/>
                      </a:cubicBezTo>
                      <a:cubicBezTo>
                        <a:pt x="458025" y="1331252"/>
                        <a:pt x="456938" y="1328208"/>
                        <a:pt x="456069" y="1324947"/>
                      </a:cubicBezTo>
                      <a:cubicBezTo>
                        <a:pt x="432809" y="1251037"/>
                        <a:pt x="397158" y="1183431"/>
                        <a:pt x="354116" y="1119303"/>
                      </a:cubicBezTo>
                      <a:cubicBezTo>
                        <a:pt x="313466" y="1058654"/>
                        <a:pt x="267598" y="1002352"/>
                        <a:pt x="221513" y="945832"/>
                      </a:cubicBezTo>
                      <a:cubicBezTo>
                        <a:pt x="172819" y="886269"/>
                        <a:pt x="123908" y="826706"/>
                        <a:pt x="80649" y="762796"/>
                      </a:cubicBezTo>
                      <a:cubicBezTo>
                        <a:pt x="50215" y="717798"/>
                        <a:pt x="22825" y="671278"/>
                        <a:pt x="217" y="621932"/>
                      </a:cubicBezTo>
                      <a:cubicBezTo>
                        <a:pt x="0" y="621280"/>
                        <a:pt x="-217" y="620845"/>
                        <a:pt x="435" y="620410"/>
                      </a:cubicBezTo>
                      <a:cubicBezTo>
                        <a:pt x="652" y="620193"/>
                        <a:pt x="1087" y="620410"/>
                        <a:pt x="1522" y="620845"/>
                      </a:cubicBezTo>
                      <a:cubicBezTo>
                        <a:pt x="34346" y="687147"/>
                        <a:pt x="76084" y="748014"/>
                        <a:pt x="120430" y="806925"/>
                      </a:cubicBezTo>
                      <a:cubicBezTo>
                        <a:pt x="177819" y="883226"/>
                        <a:pt x="239773" y="955832"/>
                        <a:pt x="298901" y="1030611"/>
                      </a:cubicBezTo>
                      <a:cubicBezTo>
                        <a:pt x="346291" y="1090609"/>
                        <a:pt x="391941" y="1151476"/>
                        <a:pt x="429331" y="1218430"/>
                      </a:cubicBezTo>
                      <a:cubicBezTo>
                        <a:pt x="438896" y="1235821"/>
                        <a:pt x="447808" y="1253428"/>
                        <a:pt x="456721" y="1273428"/>
                      </a:cubicBezTo>
                      <a:cubicBezTo>
                        <a:pt x="457156" y="1264732"/>
                        <a:pt x="455634" y="1258211"/>
                        <a:pt x="454547" y="1251907"/>
                      </a:cubicBezTo>
                      <a:cubicBezTo>
                        <a:pt x="441069" y="1163649"/>
                        <a:pt x="410636" y="1080827"/>
                        <a:pt x="372377" y="1000830"/>
                      </a:cubicBezTo>
                      <a:cubicBezTo>
                        <a:pt x="337595" y="928441"/>
                        <a:pt x="297597" y="858879"/>
                        <a:pt x="258468" y="788664"/>
                      </a:cubicBezTo>
                      <a:cubicBezTo>
                        <a:pt x="210861" y="703450"/>
                        <a:pt x="165863" y="617149"/>
                        <a:pt x="129343" y="526283"/>
                      </a:cubicBezTo>
                      <a:cubicBezTo>
                        <a:pt x="89562" y="426940"/>
                        <a:pt x="62606" y="323900"/>
                        <a:pt x="50868" y="216948"/>
                      </a:cubicBezTo>
                      <a:cubicBezTo>
                        <a:pt x="50433" y="212818"/>
                        <a:pt x="49998" y="208687"/>
                        <a:pt x="50868" y="204557"/>
                      </a:cubicBezTo>
                      <a:cubicBezTo>
                        <a:pt x="53259" y="216296"/>
                        <a:pt x="55433" y="228252"/>
                        <a:pt x="58259" y="239990"/>
                      </a:cubicBezTo>
                      <a:cubicBezTo>
                        <a:pt x="75867" y="317596"/>
                        <a:pt x="92605" y="395419"/>
                        <a:pt x="116734" y="471286"/>
                      </a:cubicBezTo>
                      <a:cubicBezTo>
                        <a:pt x="135647" y="531066"/>
                        <a:pt x="163472" y="586716"/>
                        <a:pt x="192166" y="641931"/>
                      </a:cubicBezTo>
                      <a:cubicBezTo>
                        <a:pt x="245208" y="744318"/>
                        <a:pt x="301292" y="844966"/>
                        <a:pt x="353247" y="948006"/>
                      </a:cubicBezTo>
                      <a:cubicBezTo>
                        <a:pt x="393897" y="1028655"/>
                        <a:pt x="431939" y="1110608"/>
                        <a:pt x="463677" y="1195170"/>
                      </a:cubicBezTo>
                      <a:cubicBezTo>
                        <a:pt x="464112" y="1196692"/>
                        <a:pt x="464329" y="1198213"/>
                        <a:pt x="466938" y="1199735"/>
                      </a:cubicBezTo>
                      <a:cubicBezTo>
                        <a:pt x="464547" y="1183214"/>
                        <a:pt x="462156" y="1167562"/>
                        <a:pt x="459982" y="1152128"/>
                      </a:cubicBezTo>
                      <a:cubicBezTo>
                        <a:pt x="444765" y="1047567"/>
                        <a:pt x="428461" y="943223"/>
                        <a:pt x="407375" y="839532"/>
                      </a:cubicBezTo>
                      <a:cubicBezTo>
                        <a:pt x="381072" y="709537"/>
                        <a:pt x="339334" y="584542"/>
                        <a:pt x="285858" y="463242"/>
                      </a:cubicBezTo>
                      <a:cubicBezTo>
                        <a:pt x="238469" y="355638"/>
                        <a:pt x="186949" y="249773"/>
                        <a:pt x="138473" y="142820"/>
                      </a:cubicBezTo>
                      <a:cubicBezTo>
                        <a:pt x="118256" y="98474"/>
                        <a:pt x="98692" y="53694"/>
                        <a:pt x="79997" y="8695"/>
                      </a:cubicBezTo>
                      <a:cubicBezTo>
                        <a:pt x="78910" y="6304"/>
                        <a:pt x="77171" y="3913"/>
                        <a:pt x="77606" y="0"/>
                      </a:cubicBezTo>
                      <a:cubicBezTo>
                        <a:pt x="78693" y="1739"/>
                        <a:pt x="79345" y="2609"/>
                        <a:pt x="79779" y="3696"/>
                      </a:cubicBezTo>
                      <a:cubicBezTo>
                        <a:pt x="120647" y="90431"/>
                        <a:pt x="166515" y="174776"/>
                        <a:pt x="207383" y="261511"/>
                      </a:cubicBezTo>
                      <a:cubicBezTo>
                        <a:pt x="268468" y="391506"/>
                        <a:pt x="324770" y="523457"/>
                        <a:pt x="368464" y="660409"/>
                      </a:cubicBezTo>
                      <a:cubicBezTo>
                        <a:pt x="392593" y="736058"/>
                        <a:pt x="410201" y="813446"/>
                        <a:pt x="426505" y="891052"/>
                      </a:cubicBezTo>
                      <a:cubicBezTo>
                        <a:pt x="453678" y="1020612"/>
                        <a:pt x="475851" y="1151041"/>
                        <a:pt x="502154" y="1280601"/>
                      </a:cubicBezTo>
                      <a:cubicBezTo>
                        <a:pt x="502589" y="1282558"/>
                        <a:pt x="503023" y="1284514"/>
                        <a:pt x="504545" y="1286471"/>
                      </a:cubicBezTo>
                      <a:cubicBezTo>
                        <a:pt x="503023" y="1269515"/>
                        <a:pt x="501502" y="1252559"/>
                        <a:pt x="500197" y="1235603"/>
                      </a:cubicBezTo>
                      <a:cubicBezTo>
                        <a:pt x="494763" y="1174084"/>
                        <a:pt x="489328" y="1112347"/>
                        <a:pt x="491720" y="1050393"/>
                      </a:cubicBezTo>
                      <a:cubicBezTo>
                        <a:pt x="494111" y="989961"/>
                        <a:pt x="496937" y="929746"/>
                        <a:pt x="496719" y="869096"/>
                      </a:cubicBezTo>
                      <a:cubicBezTo>
                        <a:pt x="496067" y="768448"/>
                        <a:pt x="489546" y="668234"/>
                        <a:pt x="470416" y="569108"/>
                      </a:cubicBezTo>
                      <a:cubicBezTo>
                        <a:pt x="453678" y="481937"/>
                        <a:pt x="429548" y="396941"/>
                        <a:pt x="391289" y="316727"/>
                      </a:cubicBezTo>
                      <a:cubicBezTo>
                        <a:pt x="367377" y="266511"/>
                        <a:pt x="336726" y="219991"/>
                        <a:pt x="306944" y="173037"/>
                      </a:cubicBezTo>
                      <a:cubicBezTo>
                        <a:pt x="301945" y="165211"/>
                        <a:pt x="296945" y="157385"/>
                        <a:pt x="291728" y="149125"/>
                      </a:cubicBezTo>
                      <a:cubicBezTo>
                        <a:pt x="292597" y="149125"/>
                        <a:pt x="293249" y="148907"/>
                        <a:pt x="293467" y="149125"/>
                      </a:cubicBezTo>
                      <a:cubicBezTo>
                        <a:pt x="324335" y="191514"/>
                        <a:pt x="356290" y="233252"/>
                        <a:pt x="383028" y="278467"/>
                      </a:cubicBezTo>
                      <a:cubicBezTo>
                        <a:pt x="411071" y="325857"/>
                        <a:pt x="429113" y="377376"/>
                        <a:pt x="444765" y="429766"/>
                      </a:cubicBezTo>
                      <a:cubicBezTo>
                        <a:pt x="472807" y="524544"/>
                        <a:pt x="488676" y="621497"/>
                        <a:pt x="496937" y="719971"/>
                      </a:cubicBezTo>
                      <a:cubicBezTo>
                        <a:pt x="503241" y="794316"/>
                        <a:pt x="504980" y="868661"/>
                        <a:pt x="503458" y="943006"/>
                      </a:cubicBezTo>
                      <a:cubicBezTo>
                        <a:pt x="502806" y="976483"/>
                        <a:pt x="501067" y="1010177"/>
                        <a:pt x="499328" y="1043654"/>
                      </a:cubicBezTo>
                      <a:cubicBezTo>
                        <a:pt x="496285" y="1104956"/>
                        <a:pt x="500632" y="1165823"/>
                        <a:pt x="508675" y="1226473"/>
                      </a:cubicBezTo>
                      <a:cubicBezTo>
                        <a:pt x="514327" y="1268863"/>
                        <a:pt x="521936" y="1310818"/>
                        <a:pt x="534544" y="1351685"/>
                      </a:cubicBezTo>
                      <a:cubicBezTo>
                        <a:pt x="535631" y="1355381"/>
                        <a:pt x="536935" y="1359077"/>
                        <a:pt x="538457" y="1363859"/>
                      </a:cubicBezTo>
                      <a:cubicBezTo>
                        <a:pt x="539326" y="1361902"/>
                        <a:pt x="539979" y="1361468"/>
                        <a:pt x="539979" y="1360816"/>
                      </a:cubicBezTo>
                      <a:cubicBezTo>
                        <a:pt x="539109" y="1305166"/>
                        <a:pt x="549761" y="1250820"/>
                        <a:pt x="557152" y="1196040"/>
                      </a:cubicBezTo>
                      <a:cubicBezTo>
                        <a:pt x="564760" y="1139955"/>
                        <a:pt x="583238" y="1087348"/>
                        <a:pt x="605193" y="1035611"/>
                      </a:cubicBezTo>
                      <a:cubicBezTo>
                        <a:pt x="621497" y="997352"/>
                        <a:pt x="638235" y="959310"/>
                        <a:pt x="649105" y="919094"/>
                      </a:cubicBezTo>
                      <a:cubicBezTo>
                        <a:pt x="665626" y="858879"/>
                        <a:pt x="670625" y="797577"/>
                        <a:pt x="669104" y="735406"/>
                      </a:cubicBezTo>
                      <a:cubicBezTo>
                        <a:pt x="666930" y="642366"/>
                        <a:pt x="649757" y="551935"/>
                        <a:pt x="620627" y="463677"/>
                      </a:cubicBezTo>
                      <a:cubicBezTo>
                        <a:pt x="619758" y="461069"/>
                        <a:pt x="618888" y="458243"/>
                        <a:pt x="618236" y="455634"/>
                      </a:cubicBezTo>
                      <a:cubicBezTo>
                        <a:pt x="617802" y="454330"/>
                        <a:pt x="618019" y="453460"/>
                        <a:pt x="619758" y="454112"/>
                      </a:cubicBezTo>
                      <a:cubicBezTo>
                        <a:pt x="658452" y="552152"/>
                        <a:pt x="680190" y="653452"/>
                        <a:pt x="677147" y="759318"/>
                      </a:cubicBezTo>
                      <a:cubicBezTo>
                        <a:pt x="675191" y="826272"/>
                        <a:pt x="668234" y="892573"/>
                        <a:pt x="646279" y="956266"/>
                      </a:cubicBezTo>
                      <a:cubicBezTo>
                        <a:pt x="634757" y="989743"/>
                        <a:pt x="619106" y="1021699"/>
                        <a:pt x="605193" y="1054306"/>
                      </a:cubicBezTo>
                      <a:cubicBezTo>
                        <a:pt x="589542" y="1090391"/>
                        <a:pt x="573890" y="1126694"/>
                        <a:pt x="569325" y="1165823"/>
                      </a:cubicBezTo>
                      <a:cubicBezTo>
                        <a:pt x="561934" y="1228647"/>
                        <a:pt x="548891" y="1291036"/>
                        <a:pt x="551065" y="1354946"/>
                      </a:cubicBezTo>
                      <a:cubicBezTo>
                        <a:pt x="552804" y="1405379"/>
                        <a:pt x="564543" y="1453638"/>
                        <a:pt x="583238" y="1500375"/>
                      </a:cubicBezTo>
                      <a:cubicBezTo>
                        <a:pt x="583890" y="1501679"/>
                        <a:pt x="583890" y="1503636"/>
                        <a:pt x="586716" y="1504288"/>
                      </a:cubicBezTo>
                      <a:cubicBezTo>
                        <a:pt x="588020" y="1495375"/>
                        <a:pt x="589107" y="1486245"/>
                        <a:pt x="590411" y="1477550"/>
                      </a:cubicBezTo>
                      <a:cubicBezTo>
                        <a:pt x="597368" y="1429726"/>
                        <a:pt x="606715" y="1382336"/>
                        <a:pt x="624323" y="1337121"/>
                      </a:cubicBezTo>
                      <a:cubicBezTo>
                        <a:pt x="626497" y="1330817"/>
                        <a:pt x="628671" y="1324078"/>
                        <a:pt x="633018" y="1317991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9" name="Freeform: Shape 51">
                  <a:extLst>
                    <a:ext uri="{FF2B5EF4-FFF2-40B4-BE49-F238E27FC236}">
                      <a16:creationId xmlns:a16="http://schemas.microsoft.com/office/drawing/2014/main" xmlns="" id="{DCF6D40A-40D9-426B-A5C3-ACDD7CA4F28B}"/>
                    </a:ext>
                  </a:extLst>
                </p:cNvPr>
                <p:cNvSpPr/>
                <p:nvPr/>
              </p:nvSpPr>
              <p:spPr>
                <a:xfrm>
                  <a:off x="6219529" y="3192544"/>
                  <a:ext cx="8695" cy="23912"/>
                </a:xfrm>
                <a:custGeom>
                  <a:avLst/>
                  <a:gdLst>
                    <a:gd name="connsiteX0" fmla="*/ 10434 w 8695"/>
                    <a:gd name="connsiteY0" fmla="*/ 22390 h 23912"/>
                    <a:gd name="connsiteX1" fmla="*/ 8913 w 8695"/>
                    <a:gd name="connsiteY1" fmla="*/ 23912 h 23912"/>
                    <a:gd name="connsiteX2" fmla="*/ 0 w 8695"/>
                    <a:gd name="connsiteY2" fmla="*/ 652 h 23912"/>
                    <a:gd name="connsiteX3" fmla="*/ 1522 w 8695"/>
                    <a:gd name="connsiteY3" fmla="*/ 0 h 23912"/>
                    <a:gd name="connsiteX4" fmla="*/ 10434 w 8695"/>
                    <a:gd name="connsiteY4" fmla="*/ 22390 h 239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695" h="23912">
                      <a:moveTo>
                        <a:pt x="10434" y="22390"/>
                      </a:moveTo>
                      <a:cubicBezTo>
                        <a:pt x="10000" y="22825"/>
                        <a:pt x="9565" y="23260"/>
                        <a:pt x="8913" y="23912"/>
                      </a:cubicBezTo>
                      <a:cubicBezTo>
                        <a:pt x="5869" y="16086"/>
                        <a:pt x="3043" y="8478"/>
                        <a:pt x="0" y="652"/>
                      </a:cubicBezTo>
                      <a:cubicBezTo>
                        <a:pt x="435" y="435"/>
                        <a:pt x="1087" y="217"/>
                        <a:pt x="1522" y="0"/>
                      </a:cubicBezTo>
                      <a:cubicBezTo>
                        <a:pt x="4565" y="7391"/>
                        <a:pt x="7391" y="14782"/>
                        <a:pt x="10434" y="22390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0" name="Freeform: Shape 52">
                  <a:extLst>
                    <a:ext uri="{FF2B5EF4-FFF2-40B4-BE49-F238E27FC236}">
                      <a16:creationId xmlns:a16="http://schemas.microsoft.com/office/drawing/2014/main" xmlns="" id="{B6A5E66A-359F-4179-8430-29162244975D}"/>
                    </a:ext>
                  </a:extLst>
                </p:cNvPr>
                <p:cNvSpPr/>
                <p:nvPr/>
              </p:nvSpPr>
              <p:spPr>
                <a:xfrm>
                  <a:off x="5591076" y="3337539"/>
                  <a:ext cx="4348" cy="13043"/>
                </a:xfrm>
                <a:custGeom>
                  <a:avLst/>
                  <a:gdLst>
                    <a:gd name="connsiteX0" fmla="*/ 0 w 4347"/>
                    <a:gd name="connsiteY0" fmla="*/ 0 h 13042"/>
                    <a:gd name="connsiteX1" fmla="*/ 6087 w 4347"/>
                    <a:gd name="connsiteY1" fmla="*/ 14999 h 13042"/>
                    <a:gd name="connsiteX2" fmla="*/ 0 w 4347"/>
                    <a:gd name="connsiteY2" fmla="*/ 0 h 13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347" h="13042">
                      <a:moveTo>
                        <a:pt x="0" y="0"/>
                      </a:moveTo>
                      <a:cubicBezTo>
                        <a:pt x="4130" y="3913"/>
                        <a:pt x="6087" y="9130"/>
                        <a:pt x="6087" y="14999"/>
                      </a:cubicBezTo>
                      <a:cubicBezTo>
                        <a:pt x="3913" y="10000"/>
                        <a:pt x="1956" y="5000"/>
                        <a:pt x="0" y="0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" name="Freeform: Shape 53">
                  <a:extLst>
                    <a:ext uri="{FF2B5EF4-FFF2-40B4-BE49-F238E27FC236}">
                      <a16:creationId xmlns:a16="http://schemas.microsoft.com/office/drawing/2014/main" xmlns="" id="{62993165-4875-45F7-8A25-37F4D59352D9}"/>
                    </a:ext>
                  </a:extLst>
                </p:cNvPr>
                <p:cNvSpPr/>
                <p:nvPr/>
              </p:nvSpPr>
              <p:spPr>
                <a:xfrm>
                  <a:off x="5604771" y="3365581"/>
                  <a:ext cx="6521" cy="15217"/>
                </a:xfrm>
                <a:custGeom>
                  <a:avLst/>
                  <a:gdLst>
                    <a:gd name="connsiteX0" fmla="*/ 7608 w 6521"/>
                    <a:gd name="connsiteY0" fmla="*/ 16086 h 15216"/>
                    <a:gd name="connsiteX1" fmla="*/ 6304 w 6521"/>
                    <a:gd name="connsiteY1" fmla="*/ 17173 h 15216"/>
                    <a:gd name="connsiteX2" fmla="*/ 0 w 6521"/>
                    <a:gd name="connsiteY2" fmla="*/ 0 h 15216"/>
                    <a:gd name="connsiteX3" fmla="*/ 7608 w 6521"/>
                    <a:gd name="connsiteY3" fmla="*/ 16086 h 152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21" h="15216">
                      <a:moveTo>
                        <a:pt x="7608" y="16086"/>
                      </a:moveTo>
                      <a:cubicBezTo>
                        <a:pt x="7174" y="16521"/>
                        <a:pt x="6739" y="16956"/>
                        <a:pt x="6304" y="17173"/>
                      </a:cubicBezTo>
                      <a:cubicBezTo>
                        <a:pt x="3261" y="11956"/>
                        <a:pt x="652" y="6521"/>
                        <a:pt x="0" y="0"/>
                      </a:cubicBezTo>
                      <a:cubicBezTo>
                        <a:pt x="2609" y="5435"/>
                        <a:pt x="5217" y="10652"/>
                        <a:pt x="7608" y="16086"/>
                      </a:cubicBezTo>
                      <a:close/>
                    </a:path>
                  </a:pathLst>
                </a:custGeom>
                <a:grpFill/>
                <a:ln w="21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" name="Graphic 70">
                <a:extLst>
                  <a:ext uri="{FF2B5EF4-FFF2-40B4-BE49-F238E27FC236}">
                    <a16:creationId xmlns:a16="http://schemas.microsoft.com/office/drawing/2014/main" xmlns="" id="{C50BEB0C-6B33-4695-B710-10A4959F3280}"/>
                  </a:ext>
                </a:extLst>
              </p:cNvPr>
              <p:cNvGrpSpPr/>
              <p:nvPr/>
            </p:nvGrpSpPr>
            <p:grpSpPr>
              <a:xfrm>
                <a:off x="4562273" y="2359591"/>
                <a:ext cx="3823253" cy="3655422"/>
                <a:chOff x="6551111" y="-143747"/>
                <a:chExt cx="4379433" cy="4187188"/>
              </a:xfrm>
              <a:solidFill>
                <a:srgbClr val="BFD594"/>
              </a:solidFill>
            </p:grpSpPr>
            <p:sp>
              <p:nvSpPr>
                <p:cNvPr id="53" name="Freeform: Shape 3">
                  <a:extLst>
                    <a:ext uri="{FF2B5EF4-FFF2-40B4-BE49-F238E27FC236}">
                      <a16:creationId xmlns:a16="http://schemas.microsoft.com/office/drawing/2014/main" xmlns="" id="{3C353AED-2989-4E0B-AB60-43DAF24503B1}"/>
                    </a:ext>
                  </a:extLst>
                </p:cNvPr>
                <p:cNvSpPr/>
                <p:nvPr/>
              </p:nvSpPr>
              <p:spPr>
                <a:xfrm>
                  <a:off x="6551033" y="-144216"/>
                  <a:ext cx="4374744" cy="4187188"/>
                </a:xfrm>
                <a:custGeom>
                  <a:avLst/>
                  <a:gdLst>
                    <a:gd name="connsiteX0" fmla="*/ 4372947 w 4374744"/>
                    <a:gd name="connsiteY0" fmla="*/ 105969 h 4187188"/>
                    <a:gd name="connsiteX1" fmla="*/ 4269791 w 4374744"/>
                    <a:gd name="connsiteY1" fmla="*/ 4220 h 4187188"/>
                    <a:gd name="connsiteX2" fmla="*/ 4260413 w 4374744"/>
                    <a:gd name="connsiteY2" fmla="*/ 0 h 4187188"/>
                    <a:gd name="connsiteX3" fmla="*/ 4246816 w 4374744"/>
                    <a:gd name="connsiteY3" fmla="*/ 0 h 4187188"/>
                    <a:gd name="connsiteX4" fmla="*/ 4237438 w 4374744"/>
                    <a:gd name="connsiteY4" fmla="*/ 3751 h 4187188"/>
                    <a:gd name="connsiteX5" fmla="*/ 4002055 w 4374744"/>
                    <a:gd name="connsiteY5" fmla="*/ 42669 h 4187188"/>
                    <a:gd name="connsiteX6" fmla="*/ 3580523 w 4374744"/>
                    <a:gd name="connsiteY6" fmla="*/ 114409 h 4187188"/>
                    <a:gd name="connsiteX7" fmla="*/ 3459080 w 4374744"/>
                    <a:gd name="connsiteY7" fmla="*/ 214283 h 4187188"/>
                    <a:gd name="connsiteX8" fmla="*/ 3323102 w 4374744"/>
                    <a:gd name="connsiteY8" fmla="*/ 564075 h 4187188"/>
                    <a:gd name="connsiteX9" fmla="*/ 3163210 w 4374744"/>
                    <a:gd name="connsiteY9" fmla="*/ 974354 h 4187188"/>
                    <a:gd name="connsiteX10" fmla="*/ 3134608 w 4374744"/>
                    <a:gd name="connsiteY10" fmla="*/ 994047 h 4187188"/>
                    <a:gd name="connsiteX11" fmla="*/ 2924546 w 4374744"/>
                    <a:gd name="connsiteY11" fmla="*/ 999674 h 4187188"/>
                    <a:gd name="connsiteX12" fmla="*/ 2637585 w 4374744"/>
                    <a:gd name="connsiteY12" fmla="*/ 1006707 h 4187188"/>
                    <a:gd name="connsiteX13" fmla="*/ 2377820 w 4374744"/>
                    <a:gd name="connsiteY13" fmla="*/ 1013271 h 4187188"/>
                    <a:gd name="connsiteX14" fmla="*/ 2087108 w 4374744"/>
                    <a:gd name="connsiteY14" fmla="*/ 1020305 h 4187188"/>
                    <a:gd name="connsiteX15" fmla="*/ 1827343 w 4374744"/>
                    <a:gd name="connsiteY15" fmla="*/ 1026869 h 4187188"/>
                    <a:gd name="connsiteX16" fmla="*/ 1538507 w 4374744"/>
                    <a:gd name="connsiteY16" fmla="*/ 1033903 h 4187188"/>
                    <a:gd name="connsiteX17" fmla="*/ 1278741 w 4374744"/>
                    <a:gd name="connsiteY17" fmla="*/ 1040467 h 4187188"/>
                    <a:gd name="connsiteX18" fmla="*/ 989905 w 4374744"/>
                    <a:gd name="connsiteY18" fmla="*/ 1047500 h 4187188"/>
                    <a:gd name="connsiteX19" fmla="*/ 728264 w 4374744"/>
                    <a:gd name="connsiteY19" fmla="*/ 1054065 h 4187188"/>
                    <a:gd name="connsiteX20" fmla="*/ 439428 w 4374744"/>
                    <a:gd name="connsiteY20" fmla="*/ 1061098 h 4187188"/>
                    <a:gd name="connsiteX21" fmla="*/ 114487 w 4374744"/>
                    <a:gd name="connsiteY21" fmla="*/ 1069069 h 4187188"/>
                    <a:gd name="connsiteX22" fmla="*/ 78 w 4374744"/>
                    <a:gd name="connsiteY22" fmla="*/ 1193794 h 4187188"/>
                    <a:gd name="connsiteX23" fmla="*/ 20240 w 4374744"/>
                    <a:gd name="connsiteY23" fmla="*/ 1371503 h 4187188"/>
                    <a:gd name="connsiteX24" fmla="*/ 43216 w 4374744"/>
                    <a:gd name="connsiteY24" fmla="*/ 1559059 h 4187188"/>
                    <a:gd name="connsiteX25" fmla="*/ 61503 w 4374744"/>
                    <a:gd name="connsiteY25" fmla="*/ 1711449 h 4187188"/>
                    <a:gd name="connsiteX26" fmla="*/ 84478 w 4374744"/>
                    <a:gd name="connsiteY26" fmla="*/ 1897598 h 4187188"/>
                    <a:gd name="connsiteX27" fmla="*/ 102296 w 4374744"/>
                    <a:gd name="connsiteY27" fmla="*/ 2049987 h 4187188"/>
                    <a:gd name="connsiteX28" fmla="*/ 125272 w 4374744"/>
                    <a:gd name="connsiteY28" fmla="*/ 2236137 h 4187188"/>
                    <a:gd name="connsiteX29" fmla="*/ 143090 w 4374744"/>
                    <a:gd name="connsiteY29" fmla="*/ 2390402 h 4187188"/>
                    <a:gd name="connsiteX30" fmla="*/ 166065 w 4374744"/>
                    <a:gd name="connsiteY30" fmla="*/ 2579833 h 4187188"/>
                    <a:gd name="connsiteX31" fmla="*/ 269221 w 4374744"/>
                    <a:gd name="connsiteY31" fmla="*/ 2696587 h 4187188"/>
                    <a:gd name="connsiteX32" fmla="*/ 365812 w 4374744"/>
                    <a:gd name="connsiteY32" fmla="*/ 2705965 h 4187188"/>
                    <a:gd name="connsiteX33" fmla="*/ 515388 w 4374744"/>
                    <a:gd name="connsiteY33" fmla="*/ 2717218 h 4187188"/>
                    <a:gd name="connsiteX34" fmla="*/ 712791 w 4374744"/>
                    <a:gd name="connsiteY34" fmla="*/ 2733160 h 4187188"/>
                    <a:gd name="connsiteX35" fmla="*/ 859085 w 4374744"/>
                    <a:gd name="connsiteY35" fmla="*/ 2744414 h 4187188"/>
                    <a:gd name="connsiteX36" fmla="*/ 1057894 w 4374744"/>
                    <a:gd name="connsiteY36" fmla="*/ 2760825 h 4187188"/>
                    <a:gd name="connsiteX37" fmla="*/ 1202312 w 4374744"/>
                    <a:gd name="connsiteY37" fmla="*/ 2772078 h 4187188"/>
                    <a:gd name="connsiteX38" fmla="*/ 1402997 w 4374744"/>
                    <a:gd name="connsiteY38" fmla="*/ 2788489 h 4187188"/>
                    <a:gd name="connsiteX39" fmla="*/ 1547415 w 4374744"/>
                    <a:gd name="connsiteY39" fmla="*/ 2799743 h 4187188"/>
                    <a:gd name="connsiteX40" fmla="*/ 1702149 w 4374744"/>
                    <a:gd name="connsiteY40" fmla="*/ 2812403 h 4187188"/>
                    <a:gd name="connsiteX41" fmla="*/ 1850318 w 4374744"/>
                    <a:gd name="connsiteY41" fmla="*/ 2824125 h 4187188"/>
                    <a:gd name="connsiteX42" fmla="*/ 2040688 w 4374744"/>
                    <a:gd name="connsiteY42" fmla="*/ 2840067 h 4187188"/>
                    <a:gd name="connsiteX43" fmla="*/ 2192139 w 4374744"/>
                    <a:gd name="connsiteY43" fmla="*/ 2851320 h 4187188"/>
                    <a:gd name="connsiteX44" fmla="*/ 2397982 w 4374744"/>
                    <a:gd name="connsiteY44" fmla="*/ 2868200 h 4187188"/>
                    <a:gd name="connsiteX45" fmla="*/ 2459407 w 4374744"/>
                    <a:gd name="connsiteY45" fmla="*/ 2882736 h 4187188"/>
                    <a:gd name="connsiteX46" fmla="*/ 2881408 w 4374744"/>
                    <a:gd name="connsiteY46" fmla="*/ 3214241 h 4187188"/>
                    <a:gd name="connsiteX47" fmla="*/ 2966746 w 4374744"/>
                    <a:gd name="connsiteY47" fmla="*/ 3345999 h 4187188"/>
                    <a:gd name="connsiteX48" fmla="*/ 2887034 w 4374744"/>
                    <a:gd name="connsiteY48" fmla="*/ 3471193 h 4187188"/>
                    <a:gd name="connsiteX49" fmla="*/ 2783410 w 4374744"/>
                    <a:gd name="connsiteY49" fmla="*/ 3477757 h 4187188"/>
                    <a:gd name="connsiteX50" fmla="*/ 1632285 w 4374744"/>
                    <a:gd name="connsiteY50" fmla="*/ 3481509 h 4187188"/>
                    <a:gd name="connsiteX51" fmla="*/ 568373 w 4374744"/>
                    <a:gd name="connsiteY51" fmla="*/ 3484322 h 4187188"/>
                    <a:gd name="connsiteX52" fmla="*/ 212485 w 4374744"/>
                    <a:gd name="connsiteY52" fmla="*/ 3485729 h 4187188"/>
                    <a:gd name="connsiteX53" fmla="*/ 172161 w 4374744"/>
                    <a:gd name="connsiteY53" fmla="*/ 3489949 h 4187188"/>
                    <a:gd name="connsiteX54" fmla="*/ 83541 w 4374744"/>
                    <a:gd name="connsiteY54" fmla="*/ 3612798 h 4187188"/>
                    <a:gd name="connsiteX55" fmla="*/ 194668 w 4374744"/>
                    <a:gd name="connsiteY55" fmla="*/ 3726269 h 4187188"/>
                    <a:gd name="connsiteX56" fmla="*/ 374252 w 4374744"/>
                    <a:gd name="connsiteY56" fmla="*/ 3727207 h 4187188"/>
                    <a:gd name="connsiteX57" fmla="*/ 393008 w 4374744"/>
                    <a:gd name="connsiteY57" fmla="*/ 3728614 h 4187188"/>
                    <a:gd name="connsiteX58" fmla="*/ 283288 w 4374744"/>
                    <a:gd name="connsiteY58" fmla="*/ 3905385 h 4187188"/>
                    <a:gd name="connsiteX59" fmla="*/ 340961 w 4374744"/>
                    <a:gd name="connsiteY59" fmla="*/ 4103726 h 4187188"/>
                    <a:gd name="connsiteX60" fmla="*/ 670122 w 4374744"/>
                    <a:gd name="connsiteY60" fmla="*/ 4146395 h 4187188"/>
                    <a:gd name="connsiteX61" fmla="*/ 771402 w 4374744"/>
                    <a:gd name="connsiteY61" fmla="*/ 3995412 h 4187188"/>
                    <a:gd name="connsiteX62" fmla="*/ 661682 w 4374744"/>
                    <a:gd name="connsiteY62" fmla="*/ 3730020 h 4187188"/>
                    <a:gd name="connsiteX63" fmla="*/ 664964 w 4374744"/>
                    <a:gd name="connsiteY63" fmla="*/ 3727207 h 4187188"/>
                    <a:gd name="connsiteX64" fmla="*/ 2785285 w 4374744"/>
                    <a:gd name="connsiteY64" fmla="*/ 3721111 h 4187188"/>
                    <a:gd name="connsiteX65" fmla="*/ 2787630 w 4374744"/>
                    <a:gd name="connsiteY65" fmla="*/ 3725800 h 4187188"/>
                    <a:gd name="connsiteX66" fmla="*/ 2662436 w 4374744"/>
                    <a:gd name="connsiteY66" fmla="*/ 3926485 h 4187188"/>
                    <a:gd name="connsiteX67" fmla="*/ 2762309 w 4374744"/>
                    <a:gd name="connsiteY67" fmla="*/ 4141706 h 4187188"/>
                    <a:gd name="connsiteX68" fmla="*/ 3117259 w 4374744"/>
                    <a:gd name="connsiteY68" fmla="*/ 4080750 h 4187188"/>
                    <a:gd name="connsiteX69" fmla="*/ 3153364 w 4374744"/>
                    <a:gd name="connsiteY69" fmla="*/ 3888505 h 4187188"/>
                    <a:gd name="connsiteX70" fmla="*/ 2962526 w 4374744"/>
                    <a:gd name="connsiteY70" fmla="*/ 3697667 h 4187188"/>
                    <a:gd name="connsiteX71" fmla="*/ 2976592 w 4374744"/>
                    <a:gd name="connsiteY71" fmla="*/ 3689696 h 4187188"/>
                    <a:gd name="connsiteX72" fmla="*/ 3152426 w 4374744"/>
                    <a:gd name="connsiteY72" fmla="*/ 3549029 h 4187188"/>
                    <a:gd name="connsiteX73" fmla="*/ 3204004 w 4374744"/>
                    <a:gd name="connsiteY73" fmla="*/ 3449624 h 4187188"/>
                    <a:gd name="connsiteX74" fmla="*/ 3190875 w 4374744"/>
                    <a:gd name="connsiteY74" fmla="*/ 3240030 h 4187188"/>
                    <a:gd name="connsiteX75" fmla="*/ 3010352 w 4374744"/>
                    <a:gd name="connsiteY75" fmla="*/ 3006992 h 4187188"/>
                    <a:gd name="connsiteX76" fmla="*/ 2735583 w 4374744"/>
                    <a:gd name="connsiteY76" fmla="*/ 2792240 h 4187188"/>
                    <a:gd name="connsiteX77" fmla="*/ 2727612 w 4374744"/>
                    <a:gd name="connsiteY77" fmla="*/ 2759418 h 4187188"/>
                    <a:gd name="connsiteX78" fmla="*/ 2910479 w 4374744"/>
                    <a:gd name="connsiteY78" fmla="*/ 2292403 h 4187188"/>
                    <a:gd name="connsiteX79" fmla="*/ 3479242 w 4374744"/>
                    <a:gd name="connsiteY79" fmla="*/ 836500 h 4187188"/>
                    <a:gd name="connsiteX80" fmla="*/ 3662110 w 4374744"/>
                    <a:gd name="connsiteY80" fmla="*/ 363859 h 4187188"/>
                    <a:gd name="connsiteX81" fmla="*/ 3686023 w 4374744"/>
                    <a:gd name="connsiteY81" fmla="*/ 344165 h 4187188"/>
                    <a:gd name="connsiteX82" fmla="*/ 3870766 w 4374744"/>
                    <a:gd name="connsiteY82" fmla="*/ 313219 h 4187188"/>
                    <a:gd name="connsiteX83" fmla="*/ 4266978 w 4374744"/>
                    <a:gd name="connsiteY83" fmla="*/ 245698 h 4187188"/>
                    <a:gd name="connsiteX84" fmla="*/ 4371540 w 4374744"/>
                    <a:gd name="connsiteY84" fmla="*/ 148169 h 4187188"/>
                    <a:gd name="connsiteX85" fmla="*/ 4376698 w 4374744"/>
                    <a:gd name="connsiteY85" fmla="*/ 130351 h 4187188"/>
                    <a:gd name="connsiteX86" fmla="*/ 4376698 w 4374744"/>
                    <a:gd name="connsiteY86" fmla="*/ 113471 h 4187188"/>
                    <a:gd name="connsiteX87" fmla="*/ 4372947 w 4374744"/>
                    <a:gd name="connsiteY87" fmla="*/ 105969 h 4187188"/>
                    <a:gd name="connsiteX88" fmla="*/ 626046 w 4374744"/>
                    <a:gd name="connsiteY88" fmla="*/ 1260377 h 4187188"/>
                    <a:gd name="connsiteX89" fmla="*/ 645740 w 4374744"/>
                    <a:gd name="connsiteY89" fmla="*/ 1240683 h 4187188"/>
                    <a:gd name="connsiteX90" fmla="*/ 958489 w 4374744"/>
                    <a:gd name="connsiteY90" fmla="*/ 1234119 h 4187188"/>
                    <a:gd name="connsiteX91" fmla="*/ 1038670 w 4374744"/>
                    <a:gd name="connsiteY91" fmla="*/ 1230836 h 4187188"/>
                    <a:gd name="connsiteX92" fmla="*/ 1052736 w 4374744"/>
                    <a:gd name="connsiteY92" fmla="*/ 1244434 h 4187188"/>
                    <a:gd name="connsiteX93" fmla="*/ 1052736 w 4374744"/>
                    <a:gd name="connsiteY93" fmla="*/ 1618608 h 4187188"/>
                    <a:gd name="connsiteX94" fmla="*/ 1033981 w 4374744"/>
                    <a:gd name="connsiteY94" fmla="*/ 1633613 h 4187188"/>
                    <a:gd name="connsiteX95" fmla="*/ 838923 w 4374744"/>
                    <a:gd name="connsiteY95" fmla="*/ 1633613 h 4187188"/>
                    <a:gd name="connsiteX96" fmla="*/ 645740 w 4374744"/>
                    <a:gd name="connsiteY96" fmla="*/ 1634082 h 4187188"/>
                    <a:gd name="connsiteX97" fmla="*/ 626046 w 4374744"/>
                    <a:gd name="connsiteY97" fmla="*/ 1614389 h 4187188"/>
                    <a:gd name="connsiteX98" fmla="*/ 626046 w 4374744"/>
                    <a:gd name="connsiteY98" fmla="*/ 1260377 h 4187188"/>
                    <a:gd name="connsiteX99" fmla="*/ 287039 w 4374744"/>
                    <a:gd name="connsiteY99" fmla="*/ 2094532 h 4187188"/>
                    <a:gd name="connsiteX100" fmla="*/ 249997 w 4374744"/>
                    <a:gd name="connsiteY100" fmla="*/ 1786940 h 4187188"/>
                    <a:gd name="connsiteX101" fmla="*/ 242494 w 4374744"/>
                    <a:gd name="connsiteY101" fmla="*/ 1716606 h 4187188"/>
                    <a:gd name="connsiteX102" fmla="*/ 264532 w 4374744"/>
                    <a:gd name="connsiteY102" fmla="*/ 1714731 h 4187188"/>
                    <a:gd name="connsiteX103" fmla="*/ 522891 w 4374744"/>
                    <a:gd name="connsiteY103" fmla="*/ 1714731 h 4187188"/>
                    <a:gd name="connsiteX104" fmla="*/ 545397 w 4374744"/>
                    <a:gd name="connsiteY104" fmla="*/ 1738175 h 4187188"/>
                    <a:gd name="connsiteX105" fmla="*/ 545397 w 4374744"/>
                    <a:gd name="connsiteY105" fmla="*/ 2090312 h 4187188"/>
                    <a:gd name="connsiteX106" fmla="*/ 522422 w 4374744"/>
                    <a:gd name="connsiteY106" fmla="*/ 2112819 h 4187188"/>
                    <a:gd name="connsiteX107" fmla="*/ 307201 w 4374744"/>
                    <a:gd name="connsiteY107" fmla="*/ 2113288 h 4187188"/>
                    <a:gd name="connsiteX108" fmla="*/ 287039 w 4374744"/>
                    <a:gd name="connsiteY108" fmla="*/ 2094532 h 4187188"/>
                    <a:gd name="connsiteX109" fmla="*/ 545397 w 4374744"/>
                    <a:gd name="connsiteY109" fmla="*/ 2465424 h 4187188"/>
                    <a:gd name="connsiteX110" fmla="*/ 526642 w 4374744"/>
                    <a:gd name="connsiteY110" fmla="*/ 2481366 h 4187188"/>
                    <a:gd name="connsiteX111" fmla="*/ 367219 w 4374744"/>
                    <a:gd name="connsiteY111" fmla="*/ 2468237 h 4187188"/>
                    <a:gd name="connsiteX112" fmla="*/ 363937 w 4374744"/>
                    <a:gd name="connsiteY112" fmla="*/ 2468237 h 4187188"/>
                    <a:gd name="connsiteX113" fmla="*/ 328301 w 4374744"/>
                    <a:gd name="connsiteY113" fmla="*/ 2434477 h 4187188"/>
                    <a:gd name="connsiteX114" fmla="*/ 301575 w 4374744"/>
                    <a:gd name="connsiteY114" fmla="*/ 2209879 h 4187188"/>
                    <a:gd name="connsiteX115" fmla="*/ 301575 w 4374744"/>
                    <a:gd name="connsiteY115" fmla="*/ 2195812 h 4187188"/>
                    <a:gd name="connsiteX116" fmla="*/ 384099 w 4374744"/>
                    <a:gd name="connsiteY116" fmla="*/ 2195812 h 4187188"/>
                    <a:gd name="connsiteX117" fmla="*/ 527580 w 4374744"/>
                    <a:gd name="connsiteY117" fmla="*/ 2195343 h 4187188"/>
                    <a:gd name="connsiteX118" fmla="*/ 545866 w 4374744"/>
                    <a:gd name="connsiteY118" fmla="*/ 2212692 h 4187188"/>
                    <a:gd name="connsiteX119" fmla="*/ 545397 w 4374744"/>
                    <a:gd name="connsiteY119" fmla="*/ 2465424 h 4187188"/>
                    <a:gd name="connsiteX120" fmla="*/ 545397 w 4374744"/>
                    <a:gd name="connsiteY120" fmla="*/ 1439961 h 4187188"/>
                    <a:gd name="connsiteX121" fmla="*/ 545866 w 4374744"/>
                    <a:gd name="connsiteY121" fmla="*/ 1612513 h 4187188"/>
                    <a:gd name="connsiteX122" fmla="*/ 524297 w 4374744"/>
                    <a:gd name="connsiteY122" fmla="*/ 1634082 h 4187188"/>
                    <a:gd name="connsiteX123" fmla="*/ 252341 w 4374744"/>
                    <a:gd name="connsiteY123" fmla="*/ 1634082 h 4187188"/>
                    <a:gd name="connsiteX124" fmla="*/ 228428 w 4374744"/>
                    <a:gd name="connsiteY124" fmla="*/ 1611575 h 4187188"/>
                    <a:gd name="connsiteX125" fmla="*/ 205452 w 4374744"/>
                    <a:gd name="connsiteY125" fmla="*/ 1420737 h 4187188"/>
                    <a:gd name="connsiteX126" fmla="*/ 188103 w 4374744"/>
                    <a:gd name="connsiteY126" fmla="*/ 1273505 h 4187188"/>
                    <a:gd name="connsiteX127" fmla="*/ 208265 w 4374744"/>
                    <a:gd name="connsiteY127" fmla="*/ 1251468 h 4187188"/>
                    <a:gd name="connsiteX128" fmla="*/ 524297 w 4374744"/>
                    <a:gd name="connsiteY128" fmla="*/ 1243965 h 4187188"/>
                    <a:gd name="connsiteX129" fmla="*/ 545397 w 4374744"/>
                    <a:gd name="connsiteY129" fmla="*/ 1265065 h 4187188"/>
                    <a:gd name="connsiteX130" fmla="*/ 545397 w 4374744"/>
                    <a:gd name="connsiteY130" fmla="*/ 1439961 h 4187188"/>
                    <a:gd name="connsiteX131" fmla="*/ 1052736 w 4374744"/>
                    <a:gd name="connsiteY131" fmla="*/ 2504811 h 4187188"/>
                    <a:gd name="connsiteX132" fmla="*/ 1033512 w 4374744"/>
                    <a:gd name="connsiteY132" fmla="*/ 2520753 h 4187188"/>
                    <a:gd name="connsiteX133" fmla="*/ 882060 w 4374744"/>
                    <a:gd name="connsiteY133" fmla="*/ 2509499 h 4187188"/>
                    <a:gd name="connsiteX134" fmla="*/ 690284 w 4374744"/>
                    <a:gd name="connsiteY134" fmla="*/ 2493088 h 4187188"/>
                    <a:gd name="connsiteX135" fmla="*/ 646209 w 4374744"/>
                    <a:gd name="connsiteY135" fmla="*/ 2489806 h 4187188"/>
                    <a:gd name="connsiteX136" fmla="*/ 626046 w 4374744"/>
                    <a:gd name="connsiteY136" fmla="*/ 2466831 h 4187188"/>
                    <a:gd name="connsiteX137" fmla="*/ 626046 w 4374744"/>
                    <a:gd name="connsiteY137" fmla="*/ 2239419 h 4187188"/>
                    <a:gd name="connsiteX138" fmla="*/ 626046 w 4374744"/>
                    <a:gd name="connsiteY138" fmla="*/ 2212223 h 4187188"/>
                    <a:gd name="connsiteX139" fmla="*/ 642927 w 4374744"/>
                    <a:gd name="connsiteY139" fmla="*/ 2195343 h 4187188"/>
                    <a:gd name="connsiteX140" fmla="*/ 839391 w 4374744"/>
                    <a:gd name="connsiteY140" fmla="*/ 2195812 h 4187188"/>
                    <a:gd name="connsiteX141" fmla="*/ 1034450 w 4374744"/>
                    <a:gd name="connsiteY141" fmla="*/ 2195343 h 4187188"/>
                    <a:gd name="connsiteX142" fmla="*/ 1052268 w 4374744"/>
                    <a:gd name="connsiteY142" fmla="*/ 2212223 h 4187188"/>
                    <a:gd name="connsiteX143" fmla="*/ 1052736 w 4374744"/>
                    <a:gd name="connsiteY143" fmla="*/ 2504811 h 4187188"/>
                    <a:gd name="connsiteX144" fmla="*/ 1052736 w 4374744"/>
                    <a:gd name="connsiteY144" fmla="*/ 2095470 h 4187188"/>
                    <a:gd name="connsiteX145" fmla="*/ 1035387 w 4374744"/>
                    <a:gd name="connsiteY145" fmla="*/ 2112819 h 4187188"/>
                    <a:gd name="connsiteX146" fmla="*/ 840329 w 4374744"/>
                    <a:gd name="connsiteY146" fmla="*/ 2112350 h 4187188"/>
                    <a:gd name="connsiteX147" fmla="*/ 647147 w 4374744"/>
                    <a:gd name="connsiteY147" fmla="*/ 2112819 h 4187188"/>
                    <a:gd name="connsiteX148" fmla="*/ 626046 w 4374744"/>
                    <a:gd name="connsiteY148" fmla="*/ 2093125 h 4187188"/>
                    <a:gd name="connsiteX149" fmla="*/ 626046 w 4374744"/>
                    <a:gd name="connsiteY149" fmla="*/ 1733955 h 4187188"/>
                    <a:gd name="connsiteX150" fmla="*/ 645740 w 4374744"/>
                    <a:gd name="connsiteY150" fmla="*/ 1714262 h 4187188"/>
                    <a:gd name="connsiteX151" fmla="*/ 1033981 w 4374744"/>
                    <a:gd name="connsiteY151" fmla="*/ 1714262 h 4187188"/>
                    <a:gd name="connsiteX152" fmla="*/ 1052736 w 4374744"/>
                    <a:gd name="connsiteY152" fmla="*/ 1733018 h 4187188"/>
                    <a:gd name="connsiteX153" fmla="*/ 1052736 w 4374744"/>
                    <a:gd name="connsiteY153" fmla="*/ 2095470 h 4187188"/>
                    <a:gd name="connsiteX154" fmla="*/ 1135261 w 4374744"/>
                    <a:gd name="connsiteY154" fmla="*/ 1246779 h 4187188"/>
                    <a:gd name="connsiteX155" fmla="*/ 1154954 w 4374744"/>
                    <a:gd name="connsiteY155" fmla="*/ 1227554 h 4187188"/>
                    <a:gd name="connsiteX156" fmla="*/ 1363610 w 4374744"/>
                    <a:gd name="connsiteY156" fmla="*/ 1223803 h 4187188"/>
                    <a:gd name="connsiteX157" fmla="*/ 1532880 w 4374744"/>
                    <a:gd name="connsiteY157" fmla="*/ 1217708 h 4187188"/>
                    <a:gd name="connsiteX158" fmla="*/ 1559607 w 4374744"/>
                    <a:gd name="connsiteY158" fmla="*/ 1242559 h 4187188"/>
                    <a:gd name="connsiteX159" fmla="*/ 1560076 w 4374744"/>
                    <a:gd name="connsiteY159" fmla="*/ 1613920 h 4187188"/>
                    <a:gd name="connsiteX160" fmla="*/ 1539913 w 4374744"/>
                    <a:gd name="connsiteY160" fmla="*/ 1634082 h 4187188"/>
                    <a:gd name="connsiteX161" fmla="*/ 1348137 w 4374744"/>
                    <a:gd name="connsiteY161" fmla="*/ 1633613 h 4187188"/>
                    <a:gd name="connsiteX162" fmla="*/ 1154954 w 4374744"/>
                    <a:gd name="connsiteY162" fmla="*/ 1634082 h 4187188"/>
                    <a:gd name="connsiteX163" fmla="*/ 1135730 w 4374744"/>
                    <a:gd name="connsiteY163" fmla="*/ 1614389 h 4187188"/>
                    <a:gd name="connsiteX164" fmla="*/ 1135261 w 4374744"/>
                    <a:gd name="connsiteY164" fmla="*/ 1246779 h 4187188"/>
                    <a:gd name="connsiteX165" fmla="*/ 1558200 w 4374744"/>
                    <a:gd name="connsiteY165" fmla="*/ 2562015 h 4187188"/>
                    <a:gd name="connsiteX166" fmla="*/ 1474269 w 4374744"/>
                    <a:gd name="connsiteY166" fmla="*/ 2556858 h 4187188"/>
                    <a:gd name="connsiteX167" fmla="*/ 1367362 w 4374744"/>
                    <a:gd name="connsiteY167" fmla="*/ 2547949 h 4187188"/>
                    <a:gd name="connsiteX168" fmla="*/ 1146514 w 4374744"/>
                    <a:gd name="connsiteY168" fmla="*/ 2530600 h 4187188"/>
                    <a:gd name="connsiteX169" fmla="*/ 1135261 w 4374744"/>
                    <a:gd name="connsiteY169" fmla="*/ 2515595 h 4187188"/>
                    <a:gd name="connsiteX170" fmla="*/ 1135261 w 4374744"/>
                    <a:gd name="connsiteY170" fmla="*/ 2406344 h 4187188"/>
                    <a:gd name="connsiteX171" fmla="*/ 1135261 w 4374744"/>
                    <a:gd name="connsiteY171" fmla="*/ 2213161 h 4187188"/>
                    <a:gd name="connsiteX172" fmla="*/ 1149328 w 4374744"/>
                    <a:gd name="connsiteY172" fmla="*/ 2195812 h 4187188"/>
                    <a:gd name="connsiteX173" fmla="*/ 1549291 w 4374744"/>
                    <a:gd name="connsiteY173" fmla="*/ 2196281 h 4187188"/>
                    <a:gd name="connsiteX174" fmla="*/ 1558200 w 4374744"/>
                    <a:gd name="connsiteY174" fmla="*/ 2197219 h 4187188"/>
                    <a:gd name="connsiteX175" fmla="*/ 1558200 w 4374744"/>
                    <a:gd name="connsiteY175" fmla="*/ 2562015 h 4187188"/>
                    <a:gd name="connsiteX176" fmla="*/ 1540382 w 4374744"/>
                    <a:gd name="connsiteY176" fmla="*/ 2113288 h 4187188"/>
                    <a:gd name="connsiteX177" fmla="*/ 1154017 w 4374744"/>
                    <a:gd name="connsiteY177" fmla="*/ 2113288 h 4187188"/>
                    <a:gd name="connsiteX178" fmla="*/ 1135261 w 4374744"/>
                    <a:gd name="connsiteY178" fmla="*/ 2095470 h 4187188"/>
                    <a:gd name="connsiteX179" fmla="*/ 1135261 w 4374744"/>
                    <a:gd name="connsiteY179" fmla="*/ 1733018 h 4187188"/>
                    <a:gd name="connsiteX180" fmla="*/ 1152610 w 4374744"/>
                    <a:gd name="connsiteY180" fmla="*/ 1715200 h 4187188"/>
                    <a:gd name="connsiteX181" fmla="*/ 1542727 w 4374744"/>
                    <a:gd name="connsiteY181" fmla="*/ 1715200 h 4187188"/>
                    <a:gd name="connsiteX182" fmla="*/ 1559138 w 4374744"/>
                    <a:gd name="connsiteY182" fmla="*/ 1717544 h 4187188"/>
                    <a:gd name="connsiteX183" fmla="*/ 1559138 w 4374744"/>
                    <a:gd name="connsiteY183" fmla="*/ 1735362 h 4187188"/>
                    <a:gd name="connsiteX184" fmla="*/ 1559607 w 4374744"/>
                    <a:gd name="connsiteY184" fmla="*/ 2094532 h 4187188"/>
                    <a:gd name="connsiteX185" fmla="*/ 1540382 w 4374744"/>
                    <a:gd name="connsiteY185" fmla="*/ 2113288 h 4187188"/>
                    <a:gd name="connsiteX186" fmla="*/ 1641662 w 4374744"/>
                    <a:gd name="connsiteY186" fmla="*/ 1733487 h 4187188"/>
                    <a:gd name="connsiteX187" fmla="*/ 1660418 w 4374744"/>
                    <a:gd name="connsiteY187" fmla="*/ 1714731 h 4187188"/>
                    <a:gd name="connsiteX188" fmla="*/ 2050534 w 4374744"/>
                    <a:gd name="connsiteY188" fmla="*/ 1714731 h 4187188"/>
                    <a:gd name="connsiteX189" fmla="*/ 2068821 w 4374744"/>
                    <a:gd name="connsiteY189" fmla="*/ 1733955 h 4187188"/>
                    <a:gd name="connsiteX190" fmla="*/ 2068821 w 4374744"/>
                    <a:gd name="connsiteY190" fmla="*/ 2095001 h 4187188"/>
                    <a:gd name="connsiteX191" fmla="*/ 2050066 w 4374744"/>
                    <a:gd name="connsiteY191" fmla="*/ 2113288 h 4187188"/>
                    <a:gd name="connsiteX192" fmla="*/ 1855007 w 4374744"/>
                    <a:gd name="connsiteY192" fmla="*/ 2112819 h 4187188"/>
                    <a:gd name="connsiteX193" fmla="*/ 1661825 w 4374744"/>
                    <a:gd name="connsiteY193" fmla="*/ 2113288 h 4187188"/>
                    <a:gd name="connsiteX194" fmla="*/ 1641662 w 4374744"/>
                    <a:gd name="connsiteY194" fmla="*/ 2094532 h 4187188"/>
                    <a:gd name="connsiteX195" fmla="*/ 1641662 w 4374744"/>
                    <a:gd name="connsiteY195" fmla="*/ 1733487 h 4187188"/>
                    <a:gd name="connsiteX196" fmla="*/ 2049128 w 4374744"/>
                    <a:gd name="connsiteY196" fmla="*/ 2602340 h 4187188"/>
                    <a:gd name="connsiteX197" fmla="*/ 1894394 w 4374744"/>
                    <a:gd name="connsiteY197" fmla="*/ 2589211 h 4187188"/>
                    <a:gd name="connsiteX198" fmla="*/ 1753258 w 4374744"/>
                    <a:gd name="connsiteY198" fmla="*/ 2577958 h 4187188"/>
                    <a:gd name="connsiteX199" fmla="*/ 1654791 w 4374744"/>
                    <a:gd name="connsiteY199" fmla="*/ 2570924 h 4187188"/>
                    <a:gd name="connsiteX200" fmla="*/ 1642131 w 4374744"/>
                    <a:gd name="connsiteY200" fmla="*/ 2551700 h 4187188"/>
                    <a:gd name="connsiteX201" fmla="*/ 1642131 w 4374744"/>
                    <a:gd name="connsiteY201" fmla="*/ 2350077 h 4187188"/>
                    <a:gd name="connsiteX202" fmla="*/ 1641662 w 4374744"/>
                    <a:gd name="connsiteY202" fmla="*/ 2215037 h 4187188"/>
                    <a:gd name="connsiteX203" fmla="*/ 1660887 w 4374744"/>
                    <a:gd name="connsiteY203" fmla="*/ 2195343 h 4187188"/>
                    <a:gd name="connsiteX204" fmla="*/ 1855945 w 4374744"/>
                    <a:gd name="connsiteY204" fmla="*/ 2195812 h 4187188"/>
                    <a:gd name="connsiteX205" fmla="*/ 2049128 w 4374744"/>
                    <a:gd name="connsiteY205" fmla="*/ 2195343 h 4187188"/>
                    <a:gd name="connsiteX206" fmla="*/ 2068821 w 4374744"/>
                    <a:gd name="connsiteY206" fmla="*/ 2214099 h 4187188"/>
                    <a:gd name="connsiteX207" fmla="*/ 2068821 w 4374744"/>
                    <a:gd name="connsiteY207" fmla="*/ 2583584 h 4187188"/>
                    <a:gd name="connsiteX208" fmla="*/ 2049128 w 4374744"/>
                    <a:gd name="connsiteY208" fmla="*/ 2602340 h 4187188"/>
                    <a:gd name="connsiteX209" fmla="*/ 2048659 w 4374744"/>
                    <a:gd name="connsiteY209" fmla="*/ 1634082 h 4187188"/>
                    <a:gd name="connsiteX210" fmla="*/ 1662293 w 4374744"/>
                    <a:gd name="connsiteY210" fmla="*/ 1634082 h 4187188"/>
                    <a:gd name="connsiteX211" fmla="*/ 1642131 w 4374744"/>
                    <a:gd name="connsiteY211" fmla="*/ 1613451 h 4187188"/>
                    <a:gd name="connsiteX212" fmla="*/ 1642131 w 4374744"/>
                    <a:gd name="connsiteY212" fmla="*/ 1235525 h 4187188"/>
                    <a:gd name="connsiteX213" fmla="*/ 1662762 w 4374744"/>
                    <a:gd name="connsiteY213" fmla="*/ 1214894 h 4187188"/>
                    <a:gd name="connsiteX214" fmla="*/ 1799209 w 4374744"/>
                    <a:gd name="connsiteY214" fmla="*/ 1211612 h 4187188"/>
                    <a:gd name="connsiteX215" fmla="*/ 2055692 w 4374744"/>
                    <a:gd name="connsiteY215" fmla="*/ 1205985 h 4187188"/>
                    <a:gd name="connsiteX216" fmla="*/ 2068821 w 4374744"/>
                    <a:gd name="connsiteY216" fmla="*/ 1222396 h 4187188"/>
                    <a:gd name="connsiteX217" fmla="*/ 2068821 w 4374744"/>
                    <a:gd name="connsiteY217" fmla="*/ 1420737 h 4187188"/>
                    <a:gd name="connsiteX218" fmla="*/ 2069290 w 4374744"/>
                    <a:gd name="connsiteY218" fmla="*/ 1613920 h 4187188"/>
                    <a:gd name="connsiteX219" fmla="*/ 2048659 w 4374744"/>
                    <a:gd name="connsiteY219" fmla="*/ 1634082 h 4187188"/>
                    <a:gd name="connsiteX220" fmla="*/ 2575691 w 4374744"/>
                    <a:gd name="connsiteY220" fmla="*/ 2092187 h 4187188"/>
                    <a:gd name="connsiteX221" fmla="*/ 2555060 w 4374744"/>
                    <a:gd name="connsiteY221" fmla="*/ 2113288 h 4187188"/>
                    <a:gd name="connsiteX222" fmla="*/ 2171977 w 4374744"/>
                    <a:gd name="connsiteY222" fmla="*/ 2112819 h 4187188"/>
                    <a:gd name="connsiteX223" fmla="*/ 2153690 w 4374744"/>
                    <a:gd name="connsiteY223" fmla="*/ 2112819 h 4187188"/>
                    <a:gd name="connsiteX224" fmla="*/ 2153690 w 4374744"/>
                    <a:gd name="connsiteY224" fmla="*/ 1717075 h 4187188"/>
                    <a:gd name="connsiteX225" fmla="*/ 2575691 w 4374744"/>
                    <a:gd name="connsiteY225" fmla="*/ 1717075 h 4187188"/>
                    <a:gd name="connsiteX226" fmla="*/ 2575691 w 4374744"/>
                    <a:gd name="connsiteY226" fmla="*/ 1734893 h 4187188"/>
                    <a:gd name="connsiteX227" fmla="*/ 2575691 w 4374744"/>
                    <a:gd name="connsiteY227" fmla="*/ 2092187 h 4187188"/>
                    <a:gd name="connsiteX228" fmla="*/ 2151815 w 4374744"/>
                    <a:gd name="connsiteY228" fmla="*/ 1215363 h 4187188"/>
                    <a:gd name="connsiteX229" fmla="*/ 2152753 w 4374744"/>
                    <a:gd name="connsiteY229" fmla="*/ 1204110 h 4187188"/>
                    <a:gd name="connsiteX230" fmla="*/ 2281697 w 4374744"/>
                    <a:gd name="connsiteY230" fmla="*/ 1200359 h 4187188"/>
                    <a:gd name="connsiteX231" fmla="*/ 2555060 w 4374744"/>
                    <a:gd name="connsiteY231" fmla="*/ 1193325 h 4187188"/>
                    <a:gd name="connsiteX232" fmla="*/ 2576160 w 4374744"/>
                    <a:gd name="connsiteY232" fmla="*/ 1213956 h 4187188"/>
                    <a:gd name="connsiteX233" fmla="*/ 2576160 w 4374744"/>
                    <a:gd name="connsiteY233" fmla="*/ 1613920 h 4187188"/>
                    <a:gd name="connsiteX234" fmla="*/ 2555998 w 4374744"/>
                    <a:gd name="connsiteY234" fmla="*/ 1634551 h 4187188"/>
                    <a:gd name="connsiteX235" fmla="*/ 2171508 w 4374744"/>
                    <a:gd name="connsiteY235" fmla="*/ 1634082 h 4187188"/>
                    <a:gd name="connsiteX236" fmla="*/ 2151815 w 4374744"/>
                    <a:gd name="connsiteY236" fmla="*/ 1618608 h 4187188"/>
                    <a:gd name="connsiteX237" fmla="*/ 2151815 w 4374744"/>
                    <a:gd name="connsiteY237" fmla="*/ 1215363 h 4187188"/>
                    <a:gd name="connsiteX238" fmla="*/ 2575223 w 4374744"/>
                    <a:gd name="connsiteY238" fmla="*/ 2425099 h 4187188"/>
                    <a:gd name="connsiteX239" fmla="*/ 2571940 w 4374744"/>
                    <a:gd name="connsiteY239" fmla="*/ 2446668 h 4187188"/>
                    <a:gd name="connsiteX240" fmla="*/ 2499731 w 4374744"/>
                    <a:gd name="connsiteY240" fmla="*/ 2632818 h 4187188"/>
                    <a:gd name="connsiteX241" fmla="*/ 2496918 w 4374744"/>
                    <a:gd name="connsiteY241" fmla="*/ 2638444 h 4187188"/>
                    <a:gd name="connsiteX242" fmla="*/ 2300453 w 4374744"/>
                    <a:gd name="connsiteY242" fmla="*/ 2622502 h 4187188"/>
                    <a:gd name="connsiteX243" fmla="*/ 2167757 w 4374744"/>
                    <a:gd name="connsiteY243" fmla="*/ 2612187 h 4187188"/>
                    <a:gd name="connsiteX244" fmla="*/ 2151815 w 4374744"/>
                    <a:gd name="connsiteY244" fmla="*/ 2595775 h 4187188"/>
                    <a:gd name="connsiteX245" fmla="*/ 2152284 w 4374744"/>
                    <a:gd name="connsiteY245" fmla="*/ 2209410 h 4187188"/>
                    <a:gd name="connsiteX246" fmla="*/ 2153221 w 4374744"/>
                    <a:gd name="connsiteY246" fmla="*/ 2196750 h 4187188"/>
                    <a:gd name="connsiteX247" fmla="*/ 2172446 w 4374744"/>
                    <a:gd name="connsiteY247" fmla="*/ 2195812 h 4187188"/>
                    <a:gd name="connsiteX248" fmla="*/ 2555529 w 4374744"/>
                    <a:gd name="connsiteY248" fmla="*/ 2195343 h 4187188"/>
                    <a:gd name="connsiteX249" fmla="*/ 2576160 w 4374744"/>
                    <a:gd name="connsiteY249" fmla="*/ 2216443 h 4187188"/>
                    <a:gd name="connsiteX250" fmla="*/ 2575223 w 4374744"/>
                    <a:gd name="connsiteY250" fmla="*/ 2425099 h 4187188"/>
                    <a:gd name="connsiteX251" fmla="*/ 679500 w 4374744"/>
                    <a:gd name="connsiteY251" fmla="*/ 3940083 h 4187188"/>
                    <a:gd name="connsiteX252" fmla="*/ 529455 w 4374744"/>
                    <a:gd name="connsiteY252" fmla="*/ 4090597 h 4187188"/>
                    <a:gd name="connsiteX253" fmla="*/ 379410 w 4374744"/>
                    <a:gd name="connsiteY253" fmla="*/ 3941490 h 4187188"/>
                    <a:gd name="connsiteX254" fmla="*/ 528517 w 4374744"/>
                    <a:gd name="connsiteY254" fmla="*/ 3790976 h 4187188"/>
                    <a:gd name="connsiteX255" fmla="*/ 679500 w 4374744"/>
                    <a:gd name="connsiteY255" fmla="*/ 3940083 h 4187188"/>
                    <a:gd name="connsiteX256" fmla="*/ 3060992 w 4374744"/>
                    <a:gd name="connsiteY256" fmla="*/ 3941021 h 4187188"/>
                    <a:gd name="connsiteX257" fmla="*/ 2910010 w 4374744"/>
                    <a:gd name="connsiteY257" fmla="*/ 4090128 h 4187188"/>
                    <a:gd name="connsiteX258" fmla="*/ 2760434 w 4374744"/>
                    <a:gd name="connsiteY258" fmla="*/ 3940083 h 4187188"/>
                    <a:gd name="connsiteX259" fmla="*/ 2910948 w 4374744"/>
                    <a:gd name="connsiteY259" fmla="*/ 3790507 h 4187188"/>
                    <a:gd name="connsiteX260" fmla="*/ 3060992 w 4374744"/>
                    <a:gd name="connsiteY260" fmla="*/ 3941021 h 4187188"/>
                    <a:gd name="connsiteX261" fmla="*/ 2842021 w 4374744"/>
                    <a:gd name="connsiteY261" fmla="*/ 1755056 h 4187188"/>
                    <a:gd name="connsiteX262" fmla="*/ 2708856 w 4374744"/>
                    <a:gd name="connsiteY262" fmla="*/ 2096407 h 4187188"/>
                    <a:gd name="connsiteX263" fmla="*/ 2661967 w 4374744"/>
                    <a:gd name="connsiteY263" fmla="*/ 2110943 h 4187188"/>
                    <a:gd name="connsiteX264" fmla="*/ 2658216 w 4374744"/>
                    <a:gd name="connsiteY264" fmla="*/ 2098752 h 4187188"/>
                    <a:gd name="connsiteX265" fmla="*/ 2658685 w 4374744"/>
                    <a:gd name="connsiteY265" fmla="*/ 1727860 h 4187188"/>
                    <a:gd name="connsiteX266" fmla="*/ 2669469 w 4374744"/>
                    <a:gd name="connsiteY266" fmla="*/ 1715200 h 4187188"/>
                    <a:gd name="connsiteX267" fmla="*/ 2849054 w 4374744"/>
                    <a:gd name="connsiteY267" fmla="*/ 1715200 h 4187188"/>
                    <a:gd name="connsiteX268" fmla="*/ 2856557 w 4374744"/>
                    <a:gd name="connsiteY268" fmla="*/ 1718013 h 4187188"/>
                    <a:gd name="connsiteX269" fmla="*/ 2842021 w 4374744"/>
                    <a:gd name="connsiteY269" fmla="*/ 1755056 h 4187188"/>
                    <a:gd name="connsiteX270" fmla="*/ 3046457 w 4374744"/>
                    <a:gd name="connsiteY270" fmla="*/ 1231774 h 4187188"/>
                    <a:gd name="connsiteX271" fmla="*/ 2898757 w 4374744"/>
                    <a:gd name="connsiteY271" fmla="*/ 1612044 h 4187188"/>
                    <a:gd name="connsiteX272" fmla="*/ 2866872 w 4374744"/>
                    <a:gd name="connsiteY272" fmla="*/ 1634551 h 4187188"/>
                    <a:gd name="connsiteX273" fmla="*/ 2678847 w 4374744"/>
                    <a:gd name="connsiteY273" fmla="*/ 1634551 h 4187188"/>
                    <a:gd name="connsiteX274" fmla="*/ 2658216 w 4374744"/>
                    <a:gd name="connsiteY274" fmla="*/ 1614389 h 4187188"/>
                    <a:gd name="connsiteX275" fmla="*/ 2658216 w 4374744"/>
                    <a:gd name="connsiteY275" fmla="*/ 1210674 h 4187188"/>
                    <a:gd name="connsiteX276" fmla="*/ 2678378 w 4374744"/>
                    <a:gd name="connsiteY276" fmla="*/ 1190043 h 4187188"/>
                    <a:gd name="connsiteX277" fmla="*/ 3009884 w 4374744"/>
                    <a:gd name="connsiteY277" fmla="*/ 1183010 h 4187188"/>
                    <a:gd name="connsiteX278" fmla="*/ 3066619 w 4374744"/>
                    <a:gd name="connsiteY278" fmla="*/ 1179727 h 4187188"/>
                    <a:gd name="connsiteX279" fmla="*/ 3046457 w 4374744"/>
                    <a:gd name="connsiteY279" fmla="*/ 1231774 h 41871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</a:cxnLst>
                  <a:rect l="l" t="t" r="r" b="b"/>
                  <a:pathLst>
                    <a:path w="4374744" h="4187188">
                      <a:moveTo>
                        <a:pt x="4372947" y="105969"/>
                      </a:moveTo>
                      <a:cubicBezTo>
                        <a:pt x="4360756" y="49233"/>
                        <a:pt x="4326996" y="15004"/>
                        <a:pt x="4269791" y="4220"/>
                      </a:cubicBezTo>
                      <a:cubicBezTo>
                        <a:pt x="4266509" y="3751"/>
                        <a:pt x="4263696" y="1407"/>
                        <a:pt x="4260413" y="0"/>
                      </a:cubicBezTo>
                      <a:cubicBezTo>
                        <a:pt x="4255724" y="0"/>
                        <a:pt x="4251505" y="0"/>
                        <a:pt x="4246816" y="0"/>
                      </a:cubicBezTo>
                      <a:cubicBezTo>
                        <a:pt x="4243533" y="1407"/>
                        <a:pt x="4240720" y="3282"/>
                        <a:pt x="4237438" y="3751"/>
                      </a:cubicBezTo>
                      <a:cubicBezTo>
                        <a:pt x="4159133" y="16880"/>
                        <a:pt x="4080360" y="29071"/>
                        <a:pt x="4002055" y="42669"/>
                      </a:cubicBezTo>
                      <a:cubicBezTo>
                        <a:pt x="3861388" y="66582"/>
                        <a:pt x="3721190" y="91902"/>
                        <a:pt x="3580523" y="114409"/>
                      </a:cubicBezTo>
                      <a:cubicBezTo>
                        <a:pt x="3519098" y="124256"/>
                        <a:pt x="3480649" y="155671"/>
                        <a:pt x="3459080" y="214283"/>
                      </a:cubicBezTo>
                      <a:cubicBezTo>
                        <a:pt x="3415474" y="331505"/>
                        <a:pt x="3368585" y="447790"/>
                        <a:pt x="3323102" y="564075"/>
                      </a:cubicBezTo>
                      <a:cubicBezTo>
                        <a:pt x="3269649" y="700991"/>
                        <a:pt x="3216195" y="837438"/>
                        <a:pt x="3163210" y="974354"/>
                      </a:cubicBezTo>
                      <a:cubicBezTo>
                        <a:pt x="3157584" y="988889"/>
                        <a:pt x="3150551" y="993578"/>
                        <a:pt x="3134608" y="994047"/>
                      </a:cubicBezTo>
                      <a:cubicBezTo>
                        <a:pt x="3064744" y="994985"/>
                        <a:pt x="2994410" y="997798"/>
                        <a:pt x="2924546" y="999674"/>
                      </a:cubicBezTo>
                      <a:cubicBezTo>
                        <a:pt x="2828892" y="1002018"/>
                        <a:pt x="2733239" y="1004363"/>
                        <a:pt x="2637585" y="1006707"/>
                      </a:cubicBezTo>
                      <a:cubicBezTo>
                        <a:pt x="2550840" y="1009051"/>
                        <a:pt x="2464564" y="1010927"/>
                        <a:pt x="2377820" y="1013271"/>
                      </a:cubicBezTo>
                      <a:cubicBezTo>
                        <a:pt x="2280759" y="1015616"/>
                        <a:pt x="2184168" y="1017960"/>
                        <a:pt x="2087108" y="1020305"/>
                      </a:cubicBezTo>
                      <a:cubicBezTo>
                        <a:pt x="2000363" y="1022649"/>
                        <a:pt x="1914087" y="1024525"/>
                        <a:pt x="1827343" y="1026869"/>
                      </a:cubicBezTo>
                      <a:cubicBezTo>
                        <a:pt x="1731220" y="1029214"/>
                        <a:pt x="1634629" y="1031558"/>
                        <a:pt x="1538507" y="1033903"/>
                      </a:cubicBezTo>
                      <a:cubicBezTo>
                        <a:pt x="1451762" y="1036247"/>
                        <a:pt x="1365486" y="1038123"/>
                        <a:pt x="1278741" y="1040467"/>
                      </a:cubicBezTo>
                      <a:cubicBezTo>
                        <a:pt x="1182619" y="1042811"/>
                        <a:pt x="1086028" y="1045156"/>
                        <a:pt x="989905" y="1047500"/>
                      </a:cubicBezTo>
                      <a:cubicBezTo>
                        <a:pt x="902692" y="1049845"/>
                        <a:pt x="815478" y="1051720"/>
                        <a:pt x="728264" y="1054065"/>
                      </a:cubicBezTo>
                      <a:cubicBezTo>
                        <a:pt x="632142" y="1056409"/>
                        <a:pt x="535551" y="1058754"/>
                        <a:pt x="439428" y="1061098"/>
                      </a:cubicBezTo>
                      <a:cubicBezTo>
                        <a:pt x="331115" y="1063443"/>
                        <a:pt x="222801" y="1064849"/>
                        <a:pt x="114487" y="1069069"/>
                      </a:cubicBezTo>
                      <a:cubicBezTo>
                        <a:pt x="48374" y="1072352"/>
                        <a:pt x="-2266" y="1125336"/>
                        <a:pt x="78" y="1193794"/>
                      </a:cubicBezTo>
                      <a:cubicBezTo>
                        <a:pt x="1954" y="1253343"/>
                        <a:pt x="12738" y="1312423"/>
                        <a:pt x="20240" y="1371503"/>
                      </a:cubicBezTo>
                      <a:cubicBezTo>
                        <a:pt x="27743" y="1433866"/>
                        <a:pt x="35714" y="1496697"/>
                        <a:pt x="43216" y="1559059"/>
                      </a:cubicBezTo>
                      <a:cubicBezTo>
                        <a:pt x="49312" y="1609700"/>
                        <a:pt x="55407" y="1660809"/>
                        <a:pt x="61503" y="1711449"/>
                      </a:cubicBezTo>
                      <a:cubicBezTo>
                        <a:pt x="69005" y="1773342"/>
                        <a:pt x="76976" y="1835236"/>
                        <a:pt x="84478" y="1897598"/>
                      </a:cubicBezTo>
                      <a:cubicBezTo>
                        <a:pt x="90574" y="1948238"/>
                        <a:pt x="96201" y="1999347"/>
                        <a:pt x="102296" y="2049987"/>
                      </a:cubicBezTo>
                      <a:cubicBezTo>
                        <a:pt x="109798" y="2111881"/>
                        <a:pt x="117770" y="2173774"/>
                        <a:pt x="125272" y="2236137"/>
                      </a:cubicBezTo>
                      <a:cubicBezTo>
                        <a:pt x="131367" y="2287246"/>
                        <a:pt x="136994" y="2338824"/>
                        <a:pt x="143090" y="2390402"/>
                      </a:cubicBezTo>
                      <a:cubicBezTo>
                        <a:pt x="150592" y="2453702"/>
                        <a:pt x="159970" y="2516533"/>
                        <a:pt x="166065" y="2579833"/>
                      </a:cubicBezTo>
                      <a:cubicBezTo>
                        <a:pt x="172161" y="2640789"/>
                        <a:pt x="208734" y="2685802"/>
                        <a:pt x="269221" y="2696587"/>
                      </a:cubicBezTo>
                      <a:cubicBezTo>
                        <a:pt x="301106" y="2702213"/>
                        <a:pt x="333459" y="2703151"/>
                        <a:pt x="365812" y="2705965"/>
                      </a:cubicBezTo>
                      <a:cubicBezTo>
                        <a:pt x="415515" y="2710185"/>
                        <a:pt x="465686" y="2713467"/>
                        <a:pt x="515388" y="2717218"/>
                      </a:cubicBezTo>
                      <a:cubicBezTo>
                        <a:pt x="581033" y="2722376"/>
                        <a:pt x="646678" y="2728002"/>
                        <a:pt x="712791" y="2733160"/>
                      </a:cubicBezTo>
                      <a:cubicBezTo>
                        <a:pt x="761556" y="2736911"/>
                        <a:pt x="810320" y="2740662"/>
                        <a:pt x="859085" y="2744414"/>
                      </a:cubicBezTo>
                      <a:cubicBezTo>
                        <a:pt x="925198" y="2749571"/>
                        <a:pt x="991781" y="2755198"/>
                        <a:pt x="1057894" y="2760825"/>
                      </a:cubicBezTo>
                      <a:cubicBezTo>
                        <a:pt x="1106190" y="2764576"/>
                        <a:pt x="1154486" y="2767858"/>
                        <a:pt x="1202312" y="2772078"/>
                      </a:cubicBezTo>
                      <a:cubicBezTo>
                        <a:pt x="1269364" y="2777236"/>
                        <a:pt x="1335946" y="2782863"/>
                        <a:pt x="1402997" y="2788489"/>
                      </a:cubicBezTo>
                      <a:cubicBezTo>
                        <a:pt x="1451293" y="2792240"/>
                        <a:pt x="1499589" y="2795991"/>
                        <a:pt x="1547415" y="2799743"/>
                      </a:cubicBezTo>
                      <a:cubicBezTo>
                        <a:pt x="1598993" y="2803963"/>
                        <a:pt x="1650571" y="2808182"/>
                        <a:pt x="1702149" y="2812403"/>
                      </a:cubicBezTo>
                      <a:cubicBezTo>
                        <a:pt x="1751383" y="2816154"/>
                        <a:pt x="1800616" y="2819905"/>
                        <a:pt x="1850318" y="2824125"/>
                      </a:cubicBezTo>
                      <a:cubicBezTo>
                        <a:pt x="1913619" y="2829283"/>
                        <a:pt x="1977388" y="2834909"/>
                        <a:pt x="2040688" y="2840067"/>
                      </a:cubicBezTo>
                      <a:cubicBezTo>
                        <a:pt x="2091328" y="2844287"/>
                        <a:pt x="2141499" y="2847569"/>
                        <a:pt x="2192139" y="2851320"/>
                      </a:cubicBezTo>
                      <a:cubicBezTo>
                        <a:pt x="2260597" y="2856478"/>
                        <a:pt x="2329524" y="2861167"/>
                        <a:pt x="2397982" y="2868200"/>
                      </a:cubicBezTo>
                      <a:cubicBezTo>
                        <a:pt x="2418613" y="2870076"/>
                        <a:pt x="2439713" y="2867263"/>
                        <a:pt x="2459407" y="2882736"/>
                      </a:cubicBezTo>
                      <a:cubicBezTo>
                        <a:pt x="2599605" y="2993863"/>
                        <a:pt x="2740741" y="3104052"/>
                        <a:pt x="2881408" y="3214241"/>
                      </a:cubicBezTo>
                      <a:cubicBezTo>
                        <a:pt x="2925014" y="3248470"/>
                        <a:pt x="2955492" y="3290670"/>
                        <a:pt x="2966746" y="3345999"/>
                      </a:cubicBezTo>
                      <a:cubicBezTo>
                        <a:pt x="2979406" y="3407893"/>
                        <a:pt x="2948459" y="3459471"/>
                        <a:pt x="2887034" y="3471193"/>
                      </a:cubicBezTo>
                      <a:cubicBezTo>
                        <a:pt x="2853274" y="3477757"/>
                        <a:pt x="2818107" y="3477757"/>
                        <a:pt x="2783410" y="3477757"/>
                      </a:cubicBezTo>
                      <a:cubicBezTo>
                        <a:pt x="2399858" y="3479164"/>
                        <a:pt x="2015837" y="3480571"/>
                        <a:pt x="1632285" y="3481509"/>
                      </a:cubicBezTo>
                      <a:cubicBezTo>
                        <a:pt x="1277804" y="3482446"/>
                        <a:pt x="922854" y="3483384"/>
                        <a:pt x="568373" y="3484322"/>
                      </a:cubicBezTo>
                      <a:cubicBezTo>
                        <a:pt x="449744" y="3484791"/>
                        <a:pt x="331115" y="3485260"/>
                        <a:pt x="212485" y="3485729"/>
                      </a:cubicBezTo>
                      <a:cubicBezTo>
                        <a:pt x="198888" y="3485729"/>
                        <a:pt x="184821" y="3486198"/>
                        <a:pt x="172161" y="3489949"/>
                      </a:cubicBezTo>
                      <a:cubicBezTo>
                        <a:pt x="118239" y="3504015"/>
                        <a:pt x="77914" y="3560282"/>
                        <a:pt x="83541" y="3612798"/>
                      </a:cubicBezTo>
                      <a:cubicBezTo>
                        <a:pt x="90105" y="3676567"/>
                        <a:pt x="134650" y="3724394"/>
                        <a:pt x="194668" y="3726269"/>
                      </a:cubicBezTo>
                      <a:cubicBezTo>
                        <a:pt x="254686" y="3728614"/>
                        <a:pt x="314235" y="3726738"/>
                        <a:pt x="374252" y="3727207"/>
                      </a:cubicBezTo>
                      <a:cubicBezTo>
                        <a:pt x="380348" y="3727207"/>
                        <a:pt x="386913" y="3728145"/>
                        <a:pt x="393008" y="3728614"/>
                      </a:cubicBezTo>
                      <a:cubicBezTo>
                        <a:pt x="333459" y="3775034"/>
                        <a:pt x="294541" y="3831301"/>
                        <a:pt x="283288" y="3905385"/>
                      </a:cubicBezTo>
                      <a:cubicBezTo>
                        <a:pt x="272034" y="3980408"/>
                        <a:pt x="292197" y="4046990"/>
                        <a:pt x="340961" y="4103726"/>
                      </a:cubicBezTo>
                      <a:cubicBezTo>
                        <a:pt x="425361" y="4201255"/>
                        <a:pt x="568373" y="4218604"/>
                        <a:pt x="670122" y="4146395"/>
                      </a:cubicBezTo>
                      <a:cubicBezTo>
                        <a:pt x="722638" y="4108884"/>
                        <a:pt x="759211" y="4059181"/>
                        <a:pt x="771402" y="3995412"/>
                      </a:cubicBezTo>
                      <a:cubicBezTo>
                        <a:pt x="793440" y="3884285"/>
                        <a:pt x="752647" y="3796603"/>
                        <a:pt x="661682" y="3730020"/>
                      </a:cubicBezTo>
                      <a:cubicBezTo>
                        <a:pt x="662620" y="3729083"/>
                        <a:pt x="663558" y="3728145"/>
                        <a:pt x="664964" y="3727207"/>
                      </a:cubicBezTo>
                      <a:cubicBezTo>
                        <a:pt x="1371582" y="3725332"/>
                        <a:pt x="2078668" y="3722987"/>
                        <a:pt x="2785285" y="3721111"/>
                      </a:cubicBezTo>
                      <a:cubicBezTo>
                        <a:pt x="2786223" y="3722518"/>
                        <a:pt x="2786692" y="3724394"/>
                        <a:pt x="2787630" y="3725800"/>
                      </a:cubicBezTo>
                      <a:cubicBezTo>
                        <a:pt x="2713545" y="3772689"/>
                        <a:pt x="2668063" y="3838803"/>
                        <a:pt x="2662436" y="3926485"/>
                      </a:cubicBezTo>
                      <a:cubicBezTo>
                        <a:pt x="2656809" y="4014636"/>
                        <a:pt x="2691976" y="4087314"/>
                        <a:pt x="2762309" y="4141706"/>
                      </a:cubicBezTo>
                      <a:cubicBezTo>
                        <a:pt x="2873906" y="4227513"/>
                        <a:pt x="3037548" y="4198911"/>
                        <a:pt x="3117259" y="4080750"/>
                      </a:cubicBezTo>
                      <a:cubicBezTo>
                        <a:pt x="3157115" y="4021670"/>
                        <a:pt x="3169306" y="3956494"/>
                        <a:pt x="3153364" y="3888505"/>
                      </a:cubicBezTo>
                      <a:cubicBezTo>
                        <a:pt x="3129919" y="3788163"/>
                        <a:pt x="3063806" y="3726738"/>
                        <a:pt x="2962526" y="3697667"/>
                      </a:cubicBezTo>
                      <a:cubicBezTo>
                        <a:pt x="2969559" y="3693447"/>
                        <a:pt x="2972841" y="3691102"/>
                        <a:pt x="2976592" y="3689696"/>
                      </a:cubicBezTo>
                      <a:cubicBezTo>
                        <a:pt x="3049739" y="3661094"/>
                        <a:pt x="3109288" y="3614205"/>
                        <a:pt x="3152426" y="3549029"/>
                      </a:cubicBezTo>
                      <a:cubicBezTo>
                        <a:pt x="3173057" y="3518082"/>
                        <a:pt x="3194157" y="3484791"/>
                        <a:pt x="3204004" y="3449624"/>
                      </a:cubicBezTo>
                      <a:cubicBezTo>
                        <a:pt x="3222760" y="3379760"/>
                        <a:pt x="3215257" y="3308957"/>
                        <a:pt x="3190875" y="3240030"/>
                      </a:cubicBezTo>
                      <a:cubicBezTo>
                        <a:pt x="3156646" y="3142501"/>
                        <a:pt x="3090532" y="3069354"/>
                        <a:pt x="3010352" y="3006992"/>
                      </a:cubicBezTo>
                      <a:cubicBezTo>
                        <a:pt x="2918919" y="2935252"/>
                        <a:pt x="2827485" y="2863511"/>
                        <a:pt x="2735583" y="2792240"/>
                      </a:cubicBezTo>
                      <a:cubicBezTo>
                        <a:pt x="2722454" y="2782394"/>
                        <a:pt x="2721985" y="2773954"/>
                        <a:pt x="2727612" y="2759418"/>
                      </a:cubicBezTo>
                      <a:cubicBezTo>
                        <a:pt x="2789036" y="2603747"/>
                        <a:pt x="2849992" y="2448075"/>
                        <a:pt x="2910479" y="2292403"/>
                      </a:cubicBezTo>
                      <a:cubicBezTo>
                        <a:pt x="3099910" y="1807102"/>
                        <a:pt x="3289811" y="1321801"/>
                        <a:pt x="3479242" y="836500"/>
                      </a:cubicBezTo>
                      <a:cubicBezTo>
                        <a:pt x="3540198" y="677546"/>
                        <a:pt x="3601154" y="520937"/>
                        <a:pt x="3662110" y="363859"/>
                      </a:cubicBezTo>
                      <a:cubicBezTo>
                        <a:pt x="3666798" y="352136"/>
                        <a:pt x="3672425" y="346041"/>
                        <a:pt x="3686023" y="344165"/>
                      </a:cubicBezTo>
                      <a:cubicBezTo>
                        <a:pt x="3747916" y="334788"/>
                        <a:pt x="3809341" y="324003"/>
                        <a:pt x="3870766" y="313219"/>
                      </a:cubicBezTo>
                      <a:cubicBezTo>
                        <a:pt x="4002993" y="290712"/>
                        <a:pt x="4134751" y="267736"/>
                        <a:pt x="4266978" y="245698"/>
                      </a:cubicBezTo>
                      <a:cubicBezTo>
                        <a:pt x="4318556" y="237258"/>
                        <a:pt x="4360756" y="198809"/>
                        <a:pt x="4371540" y="148169"/>
                      </a:cubicBezTo>
                      <a:cubicBezTo>
                        <a:pt x="4372947" y="142074"/>
                        <a:pt x="4374823" y="136447"/>
                        <a:pt x="4376698" y="130351"/>
                      </a:cubicBezTo>
                      <a:cubicBezTo>
                        <a:pt x="4376698" y="124725"/>
                        <a:pt x="4376698" y="119098"/>
                        <a:pt x="4376698" y="113471"/>
                      </a:cubicBezTo>
                      <a:cubicBezTo>
                        <a:pt x="4375760" y="111127"/>
                        <a:pt x="4373416" y="108782"/>
                        <a:pt x="4372947" y="105969"/>
                      </a:cubicBezTo>
                      <a:close/>
                      <a:moveTo>
                        <a:pt x="626046" y="1260377"/>
                      </a:moveTo>
                      <a:cubicBezTo>
                        <a:pt x="626046" y="1245841"/>
                        <a:pt x="630266" y="1240683"/>
                        <a:pt x="645740" y="1240683"/>
                      </a:cubicBezTo>
                      <a:cubicBezTo>
                        <a:pt x="749833" y="1238808"/>
                        <a:pt x="853927" y="1236463"/>
                        <a:pt x="958489" y="1234119"/>
                      </a:cubicBezTo>
                      <a:cubicBezTo>
                        <a:pt x="985216" y="1233650"/>
                        <a:pt x="1011943" y="1232243"/>
                        <a:pt x="1038670" y="1230836"/>
                      </a:cubicBezTo>
                      <a:cubicBezTo>
                        <a:pt x="1048516" y="1230367"/>
                        <a:pt x="1052736" y="1234119"/>
                        <a:pt x="1052736" y="1244434"/>
                      </a:cubicBezTo>
                      <a:cubicBezTo>
                        <a:pt x="1052736" y="1369159"/>
                        <a:pt x="1052268" y="1493884"/>
                        <a:pt x="1052736" y="1618608"/>
                      </a:cubicBezTo>
                      <a:cubicBezTo>
                        <a:pt x="1052736" y="1633144"/>
                        <a:pt x="1044296" y="1633613"/>
                        <a:pt x="1033981" y="1633613"/>
                      </a:cubicBezTo>
                      <a:cubicBezTo>
                        <a:pt x="968805" y="1633613"/>
                        <a:pt x="904098" y="1633613"/>
                        <a:pt x="838923" y="1633613"/>
                      </a:cubicBezTo>
                      <a:cubicBezTo>
                        <a:pt x="774685" y="1633613"/>
                        <a:pt x="709978" y="1633144"/>
                        <a:pt x="645740" y="1634082"/>
                      </a:cubicBezTo>
                      <a:cubicBezTo>
                        <a:pt x="630735" y="1634082"/>
                        <a:pt x="626046" y="1629393"/>
                        <a:pt x="626046" y="1614389"/>
                      </a:cubicBezTo>
                      <a:cubicBezTo>
                        <a:pt x="626515" y="1496697"/>
                        <a:pt x="626515" y="1378537"/>
                        <a:pt x="626046" y="1260377"/>
                      </a:cubicBezTo>
                      <a:close/>
                      <a:moveTo>
                        <a:pt x="287039" y="2094532"/>
                      </a:moveTo>
                      <a:cubicBezTo>
                        <a:pt x="274848" y="1991845"/>
                        <a:pt x="262188" y="1889158"/>
                        <a:pt x="249997" y="1786940"/>
                      </a:cubicBezTo>
                      <a:cubicBezTo>
                        <a:pt x="247183" y="1763964"/>
                        <a:pt x="245308" y="1740989"/>
                        <a:pt x="242494" y="1716606"/>
                      </a:cubicBezTo>
                      <a:cubicBezTo>
                        <a:pt x="250934" y="1715669"/>
                        <a:pt x="257499" y="1714731"/>
                        <a:pt x="264532" y="1714731"/>
                      </a:cubicBezTo>
                      <a:cubicBezTo>
                        <a:pt x="350808" y="1714731"/>
                        <a:pt x="436615" y="1714731"/>
                        <a:pt x="522891" y="1714731"/>
                      </a:cubicBezTo>
                      <a:cubicBezTo>
                        <a:pt x="544928" y="1714731"/>
                        <a:pt x="545397" y="1715669"/>
                        <a:pt x="545397" y="1738175"/>
                      </a:cubicBezTo>
                      <a:cubicBezTo>
                        <a:pt x="545397" y="1855398"/>
                        <a:pt x="545397" y="1973089"/>
                        <a:pt x="545397" y="2090312"/>
                      </a:cubicBezTo>
                      <a:cubicBezTo>
                        <a:pt x="545397" y="2112819"/>
                        <a:pt x="545397" y="2112819"/>
                        <a:pt x="522422" y="2112819"/>
                      </a:cubicBezTo>
                      <a:cubicBezTo>
                        <a:pt x="450682" y="2112819"/>
                        <a:pt x="378941" y="2112350"/>
                        <a:pt x="307201" y="2113288"/>
                      </a:cubicBezTo>
                      <a:cubicBezTo>
                        <a:pt x="292666" y="2113288"/>
                        <a:pt x="288446" y="2107192"/>
                        <a:pt x="287039" y="2094532"/>
                      </a:cubicBezTo>
                      <a:close/>
                      <a:moveTo>
                        <a:pt x="545397" y="2465424"/>
                      </a:moveTo>
                      <a:cubicBezTo>
                        <a:pt x="545397" y="2479491"/>
                        <a:pt x="540240" y="2482773"/>
                        <a:pt x="526642" y="2481366"/>
                      </a:cubicBezTo>
                      <a:cubicBezTo>
                        <a:pt x="473657" y="2476677"/>
                        <a:pt x="420204" y="2472457"/>
                        <a:pt x="367219" y="2468237"/>
                      </a:cubicBezTo>
                      <a:cubicBezTo>
                        <a:pt x="366281" y="2468237"/>
                        <a:pt x="364875" y="2468237"/>
                        <a:pt x="363937" y="2468237"/>
                      </a:cubicBezTo>
                      <a:cubicBezTo>
                        <a:pt x="333459" y="2466831"/>
                        <a:pt x="332052" y="2464955"/>
                        <a:pt x="328301" y="2434477"/>
                      </a:cubicBezTo>
                      <a:cubicBezTo>
                        <a:pt x="319392" y="2359455"/>
                        <a:pt x="310483" y="2284432"/>
                        <a:pt x="301575" y="2209879"/>
                      </a:cubicBezTo>
                      <a:cubicBezTo>
                        <a:pt x="301106" y="2206128"/>
                        <a:pt x="301575" y="2201908"/>
                        <a:pt x="301575" y="2195812"/>
                      </a:cubicBezTo>
                      <a:cubicBezTo>
                        <a:pt x="330646" y="2195812"/>
                        <a:pt x="357372" y="2195812"/>
                        <a:pt x="384099" y="2195812"/>
                      </a:cubicBezTo>
                      <a:cubicBezTo>
                        <a:pt x="431926" y="2195812"/>
                        <a:pt x="479753" y="2196281"/>
                        <a:pt x="527580" y="2195343"/>
                      </a:cubicBezTo>
                      <a:cubicBezTo>
                        <a:pt x="540708" y="2195343"/>
                        <a:pt x="545866" y="2199094"/>
                        <a:pt x="545866" y="2212692"/>
                      </a:cubicBezTo>
                      <a:cubicBezTo>
                        <a:pt x="545397" y="2297092"/>
                        <a:pt x="545397" y="2381024"/>
                        <a:pt x="545397" y="2465424"/>
                      </a:cubicBezTo>
                      <a:close/>
                      <a:moveTo>
                        <a:pt x="545397" y="1439961"/>
                      </a:moveTo>
                      <a:cubicBezTo>
                        <a:pt x="545397" y="1497635"/>
                        <a:pt x="544928" y="1555308"/>
                        <a:pt x="545866" y="1612513"/>
                      </a:cubicBezTo>
                      <a:cubicBezTo>
                        <a:pt x="545866" y="1628455"/>
                        <a:pt x="541177" y="1634082"/>
                        <a:pt x="524297" y="1634082"/>
                      </a:cubicBezTo>
                      <a:cubicBezTo>
                        <a:pt x="433802" y="1633144"/>
                        <a:pt x="342837" y="1633144"/>
                        <a:pt x="252341" y="1634082"/>
                      </a:cubicBezTo>
                      <a:cubicBezTo>
                        <a:pt x="234523" y="1634082"/>
                        <a:pt x="230303" y="1627048"/>
                        <a:pt x="228428" y="1611575"/>
                      </a:cubicBezTo>
                      <a:cubicBezTo>
                        <a:pt x="221394" y="1547806"/>
                        <a:pt x="212954" y="1484037"/>
                        <a:pt x="205452" y="1420737"/>
                      </a:cubicBezTo>
                      <a:cubicBezTo>
                        <a:pt x="199356" y="1371503"/>
                        <a:pt x="193261" y="1322739"/>
                        <a:pt x="188103" y="1273505"/>
                      </a:cubicBezTo>
                      <a:cubicBezTo>
                        <a:pt x="185759" y="1251936"/>
                        <a:pt x="186228" y="1251936"/>
                        <a:pt x="208265" y="1251468"/>
                      </a:cubicBezTo>
                      <a:cubicBezTo>
                        <a:pt x="313766" y="1249123"/>
                        <a:pt x="418797" y="1247248"/>
                        <a:pt x="524297" y="1243965"/>
                      </a:cubicBezTo>
                      <a:cubicBezTo>
                        <a:pt x="541177" y="1243496"/>
                        <a:pt x="545866" y="1249123"/>
                        <a:pt x="545397" y="1265065"/>
                      </a:cubicBezTo>
                      <a:cubicBezTo>
                        <a:pt x="544928" y="1323677"/>
                        <a:pt x="545397" y="1381819"/>
                        <a:pt x="545397" y="1439961"/>
                      </a:cubicBezTo>
                      <a:close/>
                      <a:moveTo>
                        <a:pt x="1052736" y="2504811"/>
                      </a:moveTo>
                      <a:cubicBezTo>
                        <a:pt x="1052736" y="2519815"/>
                        <a:pt x="1048047" y="2522160"/>
                        <a:pt x="1033512" y="2520753"/>
                      </a:cubicBezTo>
                      <a:cubicBezTo>
                        <a:pt x="983341" y="2516064"/>
                        <a:pt x="932701" y="2513251"/>
                        <a:pt x="882060" y="2509499"/>
                      </a:cubicBezTo>
                      <a:cubicBezTo>
                        <a:pt x="817822" y="2504342"/>
                        <a:pt x="754053" y="2498715"/>
                        <a:pt x="690284" y="2493088"/>
                      </a:cubicBezTo>
                      <a:cubicBezTo>
                        <a:pt x="675749" y="2491682"/>
                        <a:pt x="660744" y="2488868"/>
                        <a:pt x="646209" y="2489806"/>
                      </a:cubicBezTo>
                      <a:cubicBezTo>
                        <a:pt x="627922" y="2490744"/>
                        <a:pt x="626046" y="2481835"/>
                        <a:pt x="626046" y="2466831"/>
                      </a:cubicBezTo>
                      <a:cubicBezTo>
                        <a:pt x="626515" y="2390870"/>
                        <a:pt x="626046" y="2315379"/>
                        <a:pt x="626046" y="2239419"/>
                      </a:cubicBezTo>
                      <a:cubicBezTo>
                        <a:pt x="626046" y="2230510"/>
                        <a:pt x="626515" y="2221132"/>
                        <a:pt x="626046" y="2212223"/>
                      </a:cubicBezTo>
                      <a:cubicBezTo>
                        <a:pt x="625578" y="2200032"/>
                        <a:pt x="630266" y="2195343"/>
                        <a:pt x="642927" y="2195343"/>
                      </a:cubicBezTo>
                      <a:cubicBezTo>
                        <a:pt x="708571" y="2195812"/>
                        <a:pt x="774216" y="2195812"/>
                        <a:pt x="839391" y="2195812"/>
                      </a:cubicBezTo>
                      <a:cubicBezTo>
                        <a:pt x="904567" y="2195812"/>
                        <a:pt x="969274" y="2196281"/>
                        <a:pt x="1034450" y="2195343"/>
                      </a:cubicBezTo>
                      <a:cubicBezTo>
                        <a:pt x="1047579" y="2195343"/>
                        <a:pt x="1052268" y="2198625"/>
                        <a:pt x="1052268" y="2212223"/>
                      </a:cubicBezTo>
                      <a:cubicBezTo>
                        <a:pt x="1052268" y="2309752"/>
                        <a:pt x="1052268" y="2407282"/>
                        <a:pt x="1052736" y="2504811"/>
                      </a:cubicBezTo>
                      <a:close/>
                      <a:moveTo>
                        <a:pt x="1052736" y="2095470"/>
                      </a:moveTo>
                      <a:cubicBezTo>
                        <a:pt x="1052736" y="2109068"/>
                        <a:pt x="1048516" y="2113288"/>
                        <a:pt x="1035387" y="2112819"/>
                      </a:cubicBezTo>
                      <a:cubicBezTo>
                        <a:pt x="970212" y="2112350"/>
                        <a:pt x="905505" y="2112350"/>
                        <a:pt x="840329" y="2112350"/>
                      </a:cubicBezTo>
                      <a:cubicBezTo>
                        <a:pt x="776091" y="2112350"/>
                        <a:pt x="711384" y="2111881"/>
                        <a:pt x="647147" y="2112819"/>
                      </a:cubicBezTo>
                      <a:cubicBezTo>
                        <a:pt x="632142" y="2112819"/>
                        <a:pt x="626046" y="2109068"/>
                        <a:pt x="626046" y="2093125"/>
                      </a:cubicBezTo>
                      <a:cubicBezTo>
                        <a:pt x="626515" y="1973558"/>
                        <a:pt x="626515" y="1853522"/>
                        <a:pt x="626046" y="1733955"/>
                      </a:cubicBezTo>
                      <a:cubicBezTo>
                        <a:pt x="626046" y="1718951"/>
                        <a:pt x="631204" y="1714262"/>
                        <a:pt x="645740" y="1714262"/>
                      </a:cubicBezTo>
                      <a:cubicBezTo>
                        <a:pt x="775153" y="1714731"/>
                        <a:pt x="904567" y="1714731"/>
                        <a:pt x="1033981" y="1714262"/>
                      </a:cubicBezTo>
                      <a:cubicBezTo>
                        <a:pt x="1047579" y="1714262"/>
                        <a:pt x="1052736" y="1718013"/>
                        <a:pt x="1052736" y="1733018"/>
                      </a:cubicBezTo>
                      <a:cubicBezTo>
                        <a:pt x="1052268" y="1853991"/>
                        <a:pt x="1052268" y="1974965"/>
                        <a:pt x="1052736" y="2095470"/>
                      </a:cubicBezTo>
                      <a:close/>
                      <a:moveTo>
                        <a:pt x="1135261" y="1246779"/>
                      </a:moveTo>
                      <a:cubicBezTo>
                        <a:pt x="1135261" y="1231305"/>
                        <a:pt x="1140419" y="1227554"/>
                        <a:pt x="1154954" y="1227554"/>
                      </a:cubicBezTo>
                      <a:cubicBezTo>
                        <a:pt x="1224350" y="1227085"/>
                        <a:pt x="1294215" y="1225679"/>
                        <a:pt x="1363610" y="1223803"/>
                      </a:cubicBezTo>
                      <a:cubicBezTo>
                        <a:pt x="1419877" y="1222396"/>
                        <a:pt x="1476144" y="1220052"/>
                        <a:pt x="1532880" y="1217708"/>
                      </a:cubicBezTo>
                      <a:cubicBezTo>
                        <a:pt x="1559607" y="1216770"/>
                        <a:pt x="1559607" y="1216770"/>
                        <a:pt x="1559607" y="1242559"/>
                      </a:cubicBezTo>
                      <a:cubicBezTo>
                        <a:pt x="1559607" y="1366346"/>
                        <a:pt x="1559138" y="1490133"/>
                        <a:pt x="1560076" y="1613920"/>
                      </a:cubicBezTo>
                      <a:cubicBezTo>
                        <a:pt x="1560076" y="1629862"/>
                        <a:pt x="1555387" y="1634551"/>
                        <a:pt x="1539913" y="1634082"/>
                      </a:cubicBezTo>
                      <a:cubicBezTo>
                        <a:pt x="1476144" y="1633144"/>
                        <a:pt x="1412375" y="1633613"/>
                        <a:pt x="1348137" y="1633613"/>
                      </a:cubicBezTo>
                      <a:cubicBezTo>
                        <a:pt x="1283899" y="1633613"/>
                        <a:pt x="1219192" y="1633144"/>
                        <a:pt x="1154954" y="1634082"/>
                      </a:cubicBezTo>
                      <a:cubicBezTo>
                        <a:pt x="1139950" y="1634082"/>
                        <a:pt x="1135730" y="1629393"/>
                        <a:pt x="1135730" y="1614389"/>
                      </a:cubicBezTo>
                      <a:cubicBezTo>
                        <a:pt x="1135730" y="1492008"/>
                        <a:pt x="1135730" y="1369159"/>
                        <a:pt x="1135261" y="1246779"/>
                      </a:cubicBezTo>
                      <a:close/>
                      <a:moveTo>
                        <a:pt x="1558200" y="2562015"/>
                      </a:moveTo>
                      <a:cubicBezTo>
                        <a:pt x="1529598" y="2560140"/>
                        <a:pt x="1501933" y="2558733"/>
                        <a:pt x="1474269" y="2556858"/>
                      </a:cubicBezTo>
                      <a:cubicBezTo>
                        <a:pt x="1438633" y="2554044"/>
                        <a:pt x="1402997" y="2550762"/>
                        <a:pt x="1367362" y="2547949"/>
                      </a:cubicBezTo>
                      <a:cubicBezTo>
                        <a:pt x="1293746" y="2541853"/>
                        <a:pt x="1220130" y="2536226"/>
                        <a:pt x="1146514" y="2530600"/>
                      </a:cubicBezTo>
                      <a:cubicBezTo>
                        <a:pt x="1135730" y="2529662"/>
                        <a:pt x="1135261" y="2523566"/>
                        <a:pt x="1135261" y="2515595"/>
                      </a:cubicBezTo>
                      <a:cubicBezTo>
                        <a:pt x="1135261" y="2479022"/>
                        <a:pt x="1135261" y="2442448"/>
                        <a:pt x="1135261" y="2406344"/>
                      </a:cubicBezTo>
                      <a:cubicBezTo>
                        <a:pt x="1135261" y="2342106"/>
                        <a:pt x="1135261" y="2277399"/>
                        <a:pt x="1135261" y="2213161"/>
                      </a:cubicBezTo>
                      <a:cubicBezTo>
                        <a:pt x="1135261" y="2203314"/>
                        <a:pt x="1135261" y="2195812"/>
                        <a:pt x="1149328" y="2195812"/>
                      </a:cubicBezTo>
                      <a:cubicBezTo>
                        <a:pt x="1282493" y="2196281"/>
                        <a:pt x="1416126" y="2196281"/>
                        <a:pt x="1549291" y="2196281"/>
                      </a:cubicBezTo>
                      <a:cubicBezTo>
                        <a:pt x="1551635" y="2196281"/>
                        <a:pt x="1553980" y="2196750"/>
                        <a:pt x="1558200" y="2197219"/>
                      </a:cubicBezTo>
                      <a:cubicBezTo>
                        <a:pt x="1558200" y="2318661"/>
                        <a:pt x="1558200" y="2439166"/>
                        <a:pt x="1558200" y="2562015"/>
                      </a:cubicBezTo>
                      <a:close/>
                      <a:moveTo>
                        <a:pt x="1540382" y="2113288"/>
                      </a:moveTo>
                      <a:cubicBezTo>
                        <a:pt x="1411437" y="2112819"/>
                        <a:pt x="1282493" y="2112819"/>
                        <a:pt x="1154017" y="2113288"/>
                      </a:cubicBezTo>
                      <a:cubicBezTo>
                        <a:pt x="1139950" y="2113288"/>
                        <a:pt x="1135261" y="2110005"/>
                        <a:pt x="1135261" y="2095470"/>
                      </a:cubicBezTo>
                      <a:cubicBezTo>
                        <a:pt x="1135730" y="1974496"/>
                        <a:pt x="1135730" y="1853522"/>
                        <a:pt x="1135261" y="1733018"/>
                      </a:cubicBezTo>
                      <a:cubicBezTo>
                        <a:pt x="1135261" y="1719420"/>
                        <a:pt x="1139950" y="1715200"/>
                        <a:pt x="1152610" y="1715200"/>
                      </a:cubicBezTo>
                      <a:cubicBezTo>
                        <a:pt x="1282493" y="1715200"/>
                        <a:pt x="1412844" y="1715200"/>
                        <a:pt x="1542727" y="1715200"/>
                      </a:cubicBezTo>
                      <a:cubicBezTo>
                        <a:pt x="1547884" y="1715200"/>
                        <a:pt x="1552573" y="1716606"/>
                        <a:pt x="1559138" y="1717544"/>
                      </a:cubicBezTo>
                      <a:cubicBezTo>
                        <a:pt x="1559138" y="1724109"/>
                        <a:pt x="1559138" y="1729735"/>
                        <a:pt x="1559138" y="1735362"/>
                      </a:cubicBezTo>
                      <a:cubicBezTo>
                        <a:pt x="1559138" y="1854929"/>
                        <a:pt x="1558669" y="1974965"/>
                        <a:pt x="1559607" y="2094532"/>
                      </a:cubicBezTo>
                      <a:cubicBezTo>
                        <a:pt x="1559607" y="2109068"/>
                        <a:pt x="1555387" y="2113288"/>
                        <a:pt x="1540382" y="2113288"/>
                      </a:cubicBezTo>
                      <a:close/>
                      <a:moveTo>
                        <a:pt x="1641662" y="1733487"/>
                      </a:moveTo>
                      <a:cubicBezTo>
                        <a:pt x="1641662" y="1718951"/>
                        <a:pt x="1646820" y="1714731"/>
                        <a:pt x="1660418" y="1714731"/>
                      </a:cubicBezTo>
                      <a:cubicBezTo>
                        <a:pt x="1790300" y="1715200"/>
                        <a:pt x="1920652" y="1715200"/>
                        <a:pt x="2050534" y="1714731"/>
                      </a:cubicBezTo>
                      <a:cubicBezTo>
                        <a:pt x="2064601" y="1714731"/>
                        <a:pt x="2068821" y="1720358"/>
                        <a:pt x="2068821" y="1733955"/>
                      </a:cubicBezTo>
                      <a:cubicBezTo>
                        <a:pt x="2068352" y="1854460"/>
                        <a:pt x="2068352" y="1974496"/>
                        <a:pt x="2068821" y="2095001"/>
                      </a:cubicBezTo>
                      <a:cubicBezTo>
                        <a:pt x="2068821" y="2109536"/>
                        <a:pt x="2064132" y="2113288"/>
                        <a:pt x="2050066" y="2113288"/>
                      </a:cubicBezTo>
                      <a:cubicBezTo>
                        <a:pt x="1984890" y="2112819"/>
                        <a:pt x="1920183" y="2112819"/>
                        <a:pt x="1855007" y="2112819"/>
                      </a:cubicBezTo>
                      <a:cubicBezTo>
                        <a:pt x="1790769" y="2112819"/>
                        <a:pt x="1726063" y="2112350"/>
                        <a:pt x="1661825" y="2113288"/>
                      </a:cubicBezTo>
                      <a:cubicBezTo>
                        <a:pt x="1647758" y="2113288"/>
                        <a:pt x="1641662" y="2110474"/>
                        <a:pt x="1641662" y="2094532"/>
                      </a:cubicBezTo>
                      <a:cubicBezTo>
                        <a:pt x="1642131" y="1974027"/>
                        <a:pt x="1642131" y="1853522"/>
                        <a:pt x="1641662" y="1733487"/>
                      </a:cubicBezTo>
                      <a:close/>
                      <a:moveTo>
                        <a:pt x="2049128" y="2602340"/>
                      </a:moveTo>
                      <a:cubicBezTo>
                        <a:pt x="1997550" y="2597651"/>
                        <a:pt x="1945972" y="2593431"/>
                        <a:pt x="1894394" y="2589211"/>
                      </a:cubicBezTo>
                      <a:cubicBezTo>
                        <a:pt x="1847505" y="2585460"/>
                        <a:pt x="1800147" y="2581709"/>
                        <a:pt x="1753258" y="2577958"/>
                      </a:cubicBezTo>
                      <a:cubicBezTo>
                        <a:pt x="1720436" y="2575613"/>
                        <a:pt x="1687614" y="2572800"/>
                        <a:pt x="1654791" y="2570924"/>
                      </a:cubicBezTo>
                      <a:cubicBezTo>
                        <a:pt x="1641193" y="2569986"/>
                        <a:pt x="1642131" y="2561077"/>
                        <a:pt x="1642131" y="2551700"/>
                      </a:cubicBezTo>
                      <a:cubicBezTo>
                        <a:pt x="1642131" y="2484648"/>
                        <a:pt x="1642131" y="2417128"/>
                        <a:pt x="1642131" y="2350077"/>
                      </a:cubicBezTo>
                      <a:cubicBezTo>
                        <a:pt x="1642131" y="2305064"/>
                        <a:pt x="1642600" y="2260050"/>
                        <a:pt x="1641662" y="2215037"/>
                      </a:cubicBezTo>
                      <a:cubicBezTo>
                        <a:pt x="1641193" y="2200501"/>
                        <a:pt x="1645413" y="2195343"/>
                        <a:pt x="1660887" y="2195343"/>
                      </a:cubicBezTo>
                      <a:cubicBezTo>
                        <a:pt x="1726063" y="2196281"/>
                        <a:pt x="1790769" y="2195812"/>
                        <a:pt x="1855945" y="2195812"/>
                      </a:cubicBezTo>
                      <a:cubicBezTo>
                        <a:pt x="1920183" y="2195812"/>
                        <a:pt x="1984890" y="2196281"/>
                        <a:pt x="2049128" y="2195343"/>
                      </a:cubicBezTo>
                      <a:cubicBezTo>
                        <a:pt x="2063663" y="2195343"/>
                        <a:pt x="2068821" y="2198625"/>
                        <a:pt x="2068821" y="2214099"/>
                      </a:cubicBezTo>
                      <a:cubicBezTo>
                        <a:pt x="2068352" y="2337417"/>
                        <a:pt x="2068352" y="2460266"/>
                        <a:pt x="2068821" y="2583584"/>
                      </a:cubicBezTo>
                      <a:cubicBezTo>
                        <a:pt x="2068821" y="2599058"/>
                        <a:pt x="2064132" y="2603747"/>
                        <a:pt x="2049128" y="2602340"/>
                      </a:cubicBezTo>
                      <a:close/>
                      <a:moveTo>
                        <a:pt x="2048659" y="1634082"/>
                      </a:moveTo>
                      <a:cubicBezTo>
                        <a:pt x="1919714" y="1633613"/>
                        <a:pt x="1791238" y="1633613"/>
                        <a:pt x="1662293" y="1634082"/>
                      </a:cubicBezTo>
                      <a:cubicBezTo>
                        <a:pt x="1646351" y="1634082"/>
                        <a:pt x="1642131" y="1628924"/>
                        <a:pt x="1642131" y="1613451"/>
                      </a:cubicBezTo>
                      <a:cubicBezTo>
                        <a:pt x="1642600" y="1487319"/>
                        <a:pt x="1642600" y="1361657"/>
                        <a:pt x="1642131" y="1235525"/>
                      </a:cubicBezTo>
                      <a:cubicBezTo>
                        <a:pt x="1642131" y="1219114"/>
                        <a:pt x="1648696" y="1214894"/>
                        <a:pt x="1662762" y="1214894"/>
                      </a:cubicBezTo>
                      <a:cubicBezTo>
                        <a:pt x="1708245" y="1213956"/>
                        <a:pt x="1753727" y="1212550"/>
                        <a:pt x="1799209" y="1211612"/>
                      </a:cubicBezTo>
                      <a:cubicBezTo>
                        <a:pt x="1884547" y="1209736"/>
                        <a:pt x="1969885" y="1208330"/>
                        <a:pt x="2055692" y="1205985"/>
                      </a:cubicBezTo>
                      <a:cubicBezTo>
                        <a:pt x="2068821" y="1205516"/>
                        <a:pt x="2068821" y="1213019"/>
                        <a:pt x="2068821" y="1222396"/>
                      </a:cubicBezTo>
                      <a:cubicBezTo>
                        <a:pt x="2068821" y="1288510"/>
                        <a:pt x="2068821" y="1354623"/>
                        <a:pt x="2068821" y="1420737"/>
                      </a:cubicBezTo>
                      <a:cubicBezTo>
                        <a:pt x="2068821" y="1484975"/>
                        <a:pt x="2068352" y="1549682"/>
                        <a:pt x="2069290" y="1613920"/>
                      </a:cubicBezTo>
                      <a:cubicBezTo>
                        <a:pt x="2069290" y="1629393"/>
                        <a:pt x="2064132" y="1634082"/>
                        <a:pt x="2048659" y="1634082"/>
                      </a:cubicBezTo>
                      <a:close/>
                      <a:moveTo>
                        <a:pt x="2575691" y="2092187"/>
                      </a:moveTo>
                      <a:cubicBezTo>
                        <a:pt x="2575691" y="2108599"/>
                        <a:pt x="2571471" y="2113288"/>
                        <a:pt x="2555060" y="2113288"/>
                      </a:cubicBezTo>
                      <a:cubicBezTo>
                        <a:pt x="2427522" y="2112819"/>
                        <a:pt x="2299515" y="2112819"/>
                        <a:pt x="2171977" y="2112819"/>
                      </a:cubicBezTo>
                      <a:cubicBezTo>
                        <a:pt x="2166350" y="2112819"/>
                        <a:pt x="2160724" y="2112819"/>
                        <a:pt x="2153690" y="2112819"/>
                      </a:cubicBezTo>
                      <a:cubicBezTo>
                        <a:pt x="2153690" y="1980592"/>
                        <a:pt x="2153690" y="1849771"/>
                        <a:pt x="2153690" y="1717075"/>
                      </a:cubicBezTo>
                      <a:cubicBezTo>
                        <a:pt x="2293420" y="1717075"/>
                        <a:pt x="2433618" y="1717075"/>
                        <a:pt x="2575691" y="1717075"/>
                      </a:cubicBezTo>
                      <a:cubicBezTo>
                        <a:pt x="2575691" y="1723640"/>
                        <a:pt x="2575691" y="1729267"/>
                        <a:pt x="2575691" y="1734893"/>
                      </a:cubicBezTo>
                      <a:cubicBezTo>
                        <a:pt x="2575223" y="1853991"/>
                        <a:pt x="2574753" y="1973089"/>
                        <a:pt x="2575691" y="2092187"/>
                      </a:cubicBezTo>
                      <a:close/>
                      <a:moveTo>
                        <a:pt x="2151815" y="1215363"/>
                      </a:moveTo>
                      <a:cubicBezTo>
                        <a:pt x="2151815" y="1212550"/>
                        <a:pt x="2152284" y="1209736"/>
                        <a:pt x="2152753" y="1204110"/>
                      </a:cubicBezTo>
                      <a:cubicBezTo>
                        <a:pt x="2196359" y="1202703"/>
                        <a:pt x="2239028" y="1201296"/>
                        <a:pt x="2281697" y="1200359"/>
                      </a:cubicBezTo>
                      <a:cubicBezTo>
                        <a:pt x="2372662" y="1198014"/>
                        <a:pt x="2463627" y="1196139"/>
                        <a:pt x="2555060" y="1193325"/>
                      </a:cubicBezTo>
                      <a:cubicBezTo>
                        <a:pt x="2571471" y="1192856"/>
                        <a:pt x="2576160" y="1197545"/>
                        <a:pt x="2576160" y="1213956"/>
                      </a:cubicBezTo>
                      <a:cubicBezTo>
                        <a:pt x="2575691" y="1347121"/>
                        <a:pt x="2575691" y="1480755"/>
                        <a:pt x="2576160" y="1613920"/>
                      </a:cubicBezTo>
                      <a:cubicBezTo>
                        <a:pt x="2576160" y="1629393"/>
                        <a:pt x="2571940" y="1634551"/>
                        <a:pt x="2555998" y="1634551"/>
                      </a:cubicBezTo>
                      <a:cubicBezTo>
                        <a:pt x="2427991" y="1634082"/>
                        <a:pt x="2299515" y="1634082"/>
                        <a:pt x="2171508" y="1634082"/>
                      </a:cubicBezTo>
                      <a:cubicBezTo>
                        <a:pt x="2160724" y="1634082"/>
                        <a:pt x="2151815" y="1635020"/>
                        <a:pt x="2151815" y="1618608"/>
                      </a:cubicBezTo>
                      <a:cubicBezTo>
                        <a:pt x="2151815" y="1484037"/>
                        <a:pt x="2151815" y="1349466"/>
                        <a:pt x="2151815" y="1215363"/>
                      </a:cubicBezTo>
                      <a:close/>
                      <a:moveTo>
                        <a:pt x="2575223" y="2425099"/>
                      </a:moveTo>
                      <a:cubicBezTo>
                        <a:pt x="2575223" y="2432133"/>
                        <a:pt x="2574285" y="2440104"/>
                        <a:pt x="2571940" y="2446668"/>
                      </a:cubicBezTo>
                      <a:cubicBezTo>
                        <a:pt x="2548027" y="2508562"/>
                        <a:pt x="2524113" y="2570455"/>
                        <a:pt x="2499731" y="2632818"/>
                      </a:cubicBezTo>
                      <a:cubicBezTo>
                        <a:pt x="2498324" y="2636100"/>
                        <a:pt x="2496449" y="2638913"/>
                        <a:pt x="2496918" y="2638444"/>
                      </a:cubicBezTo>
                      <a:cubicBezTo>
                        <a:pt x="2429867" y="2632818"/>
                        <a:pt x="2365160" y="2627660"/>
                        <a:pt x="2300453" y="2622502"/>
                      </a:cubicBezTo>
                      <a:cubicBezTo>
                        <a:pt x="2256377" y="2618751"/>
                        <a:pt x="2212302" y="2615469"/>
                        <a:pt x="2167757" y="2612187"/>
                      </a:cubicBezTo>
                      <a:cubicBezTo>
                        <a:pt x="2156973" y="2611249"/>
                        <a:pt x="2151815" y="2607966"/>
                        <a:pt x="2151815" y="2595775"/>
                      </a:cubicBezTo>
                      <a:cubicBezTo>
                        <a:pt x="2152284" y="2466831"/>
                        <a:pt x="2152284" y="2338355"/>
                        <a:pt x="2152284" y="2209410"/>
                      </a:cubicBezTo>
                      <a:cubicBezTo>
                        <a:pt x="2152284" y="2205659"/>
                        <a:pt x="2152753" y="2201908"/>
                        <a:pt x="2153221" y="2196750"/>
                      </a:cubicBezTo>
                      <a:cubicBezTo>
                        <a:pt x="2160255" y="2196281"/>
                        <a:pt x="2166350" y="2195812"/>
                        <a:pt x="2172446" y="2195812"/>
                      </a:cubicBezTo>
                      <a:cubicBezTo>
                        <a:pt x="2299984" y="2195812"/>
                        <a:pt x="2427522" y="2196281"/>
                        <a:pt x="2555529" y="2195343"/>
                      </a:cubicBezTo>
                      <a:cubicBezTo>
                        <a:pt x="2572409" y="2195343"/>
                        <a:pt x="2576160" y="2200501"/>
                        <a:pt x="2576160" y="2216443"/>
                      </a:cubicBezTo>
                      <a:cubicBezTo>
                        <a:pt x="2574753" y="2285839"/>
                        <a:pt x="2575223" y="2355704"/>
                        <a:pt x="2575223" y="2425099"/>
                      </a:cubicBezTo>
                      <a:close/>
                      <a:moveTo>
                        <a:pt x="679500" y="3940083"/>
                      </a:moveTo>
                      <a:cubicBezTo>
                        <a:pt x="679969" y="4021670"/>
                        <a:pt x="611980" y="4090128"/>
                        <a:pt x="529455" y="4090597"/>
                      </a:cubicBezTo>
                      <a:cubicBezTo>
                        <a:pt x="446462" y="4090597"/>
                        <a:pt x="379410" y="4024483"/>
                        <a:pt x="379410" y="3941490"/>
                      </a:cubicBezTo>
                      <a:cubicBezTo>
                        <a:pt x="378472" y="3865530"/>
                        <a:pt x="436615" y="3792852"/>
                        <a:pt x="528517" y="3790976"/>
                      </a:cubicBezTo>
                      <a:cubicBezTo>
                        <a:pt x="610104" y="3788632"/>
                        <a:pt x="679031" y="3858027"/>
                        <a:pt x="679500" y="3940083"/>
                      </a:cubicBezTo>
                      <a:close/>
                      <a:moveTo>
                        <a:pt x="3060992" y="3941021"/>
                      </a:moveTo>
                      <a:cubicBezTo>
                        <a:pt x="3060992" y="4023077"/>
                        <a:pt x="2993003" y="4090597"/>
                        <a:pt x="2910010" y="4090128"/>
                      </a:cubicBezTo>
                      <a:cubicBezTo>
                        <a:pt x="2827017" y="4090128"/>
                        <a:pt x="2760434" y="4023077"/>
                        <a:pt x="2760434" y="3940083"/>
                      </a:cubicBezTo>
                      <a:cubicBezTo>
                        <a:pt x="2761372" y="3859903"/>
                        <a:pt x="2822328" y="3791914"/>
                        <a:pt x="2910948" y="3790507"/>
                      </a:cubicBezTo>
                      <a:cubicBezTo>
                        <a:pt x="2993003" y="3789569"/>
                        <a:pt x="3060992" y="3858965"/>
                        <a:pt x="3060992" y="3941021"/>
                      </a:cubicBezTo>
                      <a:close/>
                      <a:moveTo>
                        <a:pt x="2842021" y="1755056"/>
                      </a:moveTo>
                      <a:cubicBezTo>
                        <a:pt x="2797476" y="1868996"/>
                        <a:pt x="2753401" y="1982467"/>
                        <a:pt x="2708856" y="2096407"/>
                      </a:cubicBezTo>
                      <a:cubicBezTo>
                        <a:pt x="2703698" y="2110005"/>
                        <a:pt x="2674158" y="2119852"/>
                        <a:pt x="2661967" y="2110943"/>
                      </a:cubicBezTo>
                      <a:cubicBezTo>
                        <a:pt x="2659154" y="2109068"/>
                        <a:pt x="2658216" y="2102972"/>
                        <a:pt x="2658216" y="2098752"/>
                      </a:cubicBezTo>
                      <a:cubicBezTo>
                        <a:pt x="2658216" y="1974965"/>
                        <a:pt x="2657747" y="1851647"/>
                        <a:pt x="2658685" y="1727860"/>
                      </a:cubicBezTo>
                      <a:cubicBezTo>
                        <a:pt x="2658685" y="1723171"/>
                        <a:pt x="2665718" y="1715200"/>
                        <a:pt x="2669469" y="1715200"/>
                      </a:cubicBezTo>
                      <a:cubicBezTo>
                        <a:pt x="2729018" y="1714731"/>
                        <a:pt x="2789036" y="1714731"/>
                        <a:pt x="2849054" y="1715200"/>
                      </a:cubicBezTo>
                      <a:cubicBezTo>
                        <a:pt x="2850930" y="1715200"/>
                        <a:pt x="2853274" y="1716606"/>
                        <a:pt x="2856557" y="1718013"/>
                      </a:cubicBezTo>
                      <a:cubicBezTo>
                        <a:pt x="2851399" y="1731142"/>
                        <a:pt x="2846710" y="1743333"/>
                        <a:pt x="2842021" y="1755056"/>
                      </a:cubicBezTo>
                      <a:close/>
                      <a:moveTo>
                        <a:pt x="3046457" y="1231774"/>
                      </a:moveTo>
                      <a:cubicBezTo>
                        <a:pt x="2997224" y="1358375"/>
                        <a:pt x="2947521" y="1484975"/>
                        <a:pt x="2898757" y="1612044"/>
                      </a:cubicBezTo>
                      <a:cubicBezTo>
                        <a:pt x="2892661" y="1628455"/>
                        <a:pt x="2885159" y="1634551"/>
                        <a:pt x="2866872" y="1634551"/>
                      </a:cubicBezTo>
                      <a:cubicBezTo>
                        <a:pt x="2804041" y="1633144"/>
                        <a:pt x="2741209" y="1633613"/>
                        <a:pt x="2678847" y="1634551"/>
                      </a:cubicBezTo>
                      <a:cubicBezTo>
                        <a:pt x="2663843" y="1634551"/>
                        <a:pt x="2658216" y="1630800"/>
                        <a:pt x="2658216" y="1614389"/>
                      </a:cubicBezTo>
                      <a:cubicBezTo>
                        <a:pt x="2658685" y="1479817"/>
                        <a:pt x="2658685" y="1345246"/>
                        <a:pt x="2658216" y="1210674"/>
                      </a:cubicBezTo>
                      <a:cubicBezTo>
                        <a:pt x="2658216" y="1195201"/>
                        <a:pt x="2662436" y="1190512"/>
                        <a:pt x="2678378" y="1190043"/>
                      </a:cubicBezTo>
                      <a:cubicBezTo>
                        <a:pt x="2789036" y="1188167"/>
                        <a:pt x="2899225" y="1185823"/>
                        <a:pt x="3009884" y="1183010"/>
                      </a:cubicBezTo>
                      <a:cubicBezTo>
                        <a:pt x="3027232" y="1182541"/>
                        <a:pt x="3044581" y="1181134"/>
                        <a:pt x="3066619" y="1179727"/>
                      </a:cubicBezTo>
                      <a:cubicBezTo>
                        <a:pt x="3058648" y="1200359"/>
                        <a:pt x="3052553" y="1215832"/>
                        <a:pt x="3046457" y="1231774"/>
                      </a:cubicBezTo>
                      <a:close/>
                    </a:path>
                  </a:pathLst>
                </a:custGeom>
                <a:grpFill/>
                <a:ln w="46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4" name="Freeform: Shape 4">
                  <a:extLst>
                    <a:ext uri="{FF2B5EF4-FFF2-40B4-BE49-F238E27FC236}">
                      <a16:creationId xmlns:a16="http://schemas.microsoft.com/office/drawing/2014/main" xmlns="" id="{96BC6264-84D5-4512-9D21-DA06510EFECB}"/>
                    </a:ext>
                  </a:extLst>
                </p:cNvPr>
                <p:cNvSpPr/>
                <p:nvPr/>
              </p:nvSpPr>
              <p:spPr>
                <a:xfrm>
                  <a:off x="9384139" y="3721295"/>
                  <a:ext cx="154734" cy="150045"/>
                </a:xfrm>
                <a:custGeom>
                  <a:avLst/>
                  <a:gdLst>
                    <a:gd name="connsiteX0" fmla="*/ 6 w 154733"/>
                    <a:gd name="connsiteY0" fmla="*/ 78323 h 150044"/>
                    <a:gd name="connsiteX1" fmla="*/ 79248 w 154733"/>
                    <a:gd name="connsiteY1" fmla="*/ 154283 h 150044"/>
                    <a:gd name="connsiteX2" fmla="*/ 154739 w 154733"/>
                    <a:gd name="connsiteY2" fmla="*/ 76916 h 150044"/>
                    <a:gd name="connsiteX3" fmla="*/ 77841 w 154733"/>
                    <a:gd name="connsiteY3" fmla="*/ 18 h 150044"/>
                    <a:gd name="connsiteX4" fmla="*/ 6 w 154733"/>
                    <a:gd name="connsiteY4" fmla="*/ 78323 h 150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4733" h="150044">
                      <a:moveTo>
                        <a:pt x="6" y="78323"/>
                      </a:moveTo>
                      <a:cubicBezTo>
                        <a:pt x="6" y="127556"/>
                        <a:pt x="38455" y="155690"/>
                        <a:pt x="79248" y="154283"/>
                      </a:cubicBezTo>
                      <a:cubicBezTo>
                        <a:pt x="123324" y="152876"/>
                        <a:pt x="155208" y="120992"/>
                        <a:pt x="154739" y="76916"/>
                      </a:cubicBezTo>
                      <a:cubicBezTo>
                        <a:pt x="155208" y="34716"/>
                        <a:pt x="123324" y="-920"/>
                        <a:pt x="77841" y="18"/>
                      </a:cubicBezTo>
                      <a:cubicBezTo>
                        <a:pt x="27670" y="956"/>
                        <a:pt x="-463" y="34247"/>
                        <a:pt x="6" y="78323"/>
                      </a:cubicBezTo>
                      <a:close/>
                    </a:path>
                  </a:pathLst>
                </a:custGeom>
                <a:grpFill/>
                <a:ln w="46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5" name="Freeform: Shape 5">
                  <a:extLst>
                    <a:ext uri="{FF2B5EF4-FFF2-40B4-BE49-F238E27FC236}">
                      <a16:creationId xmlns:a16="http://schemas.microsoft.com/office/drawing/2014/main" xmlns="" id="{8D1ED557-AA4D-4267-B864-0D6273DF336E}"/>
                    </a:ext>
                  </a:extLst>
                </p:cNvPr>
                <p:cNvSpPr/>
                <p:nvPr/>
              </p:nvSpPr>
              <p:spPr>
                <a:xfrm>
                  <a:off x="7001696" y="3720806"/>
                  <a:ext cx="154734" cy="154734"/>
                </a:xfrm>
                <a:custGeom>
                  <a:avLst/>
                  <a:gdLst>
                    <a:gd name="connsiteX0" fmla="*/ 77854 w 154733"/>
                    <a:gd name="connsiteY0" fmla="*/ 39 h 154733"/>
                    <a:gd name="connsiteX1" fmla="*/ 18 w 154733"/>
                    <a:gd name="connsiteY1" fmla="*/ 77406 h 154733"/>
                    <a:gd name="connsiteX2" fmla="*/ 76916 w 154733"/>
                    <a:gd name="connsiteY2" fmla="*/ 154773 h 154733"/>
                    <a:gd name="connsiteX3" fmla="*/ 155221 w 154733"/>
                    <a:gd name="connsiteY3" fmla="*/ 78344 h 154733"/>
                    <a:gd name="connsiteX4" fmla="*/ 77854 w 154733"/>
                    <a:gd name="connsiteY4" fmla="*/ 39 h 154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4733" h="154733">
                      <a:moveTo>
                        <a:pt x="77854" y="39"/>
                      </a:moveTo>
                      <a:cubicBezTo>
                        <a:pt x="36592" y="-1368"/>
                        <a:pt x="487" y="35674"/>
                        <a:pt x="18" y="77406"/>
                      </a:cubicBezTo>
                      <a:cubicBezTo>
                        <a:pt x="-920" y="119137"/>
                        <a:pt x="34716" y="154303"/>
                        <a:pt x="76916" y="154773"/>
                      </a:cubicBezTo>
                      <a:cubicBezTo>
                        <a:pt x="122398" y="155241"/>
                        <a:pt x="155221" y="123357"/>
                        <a:pt x="155221" y="78344"/>
                      </a:cubicBezTo>
                      <a:cubicBezTo>
                        <a:pt x="157096" y="37550"/>
                        <a:pt x="125681" y="1445"/>
                        <a:pt x="77854" y="39"/>
                      </a:cubicBezTo>
                      <a:close/>
                    </a:path>
                  </a:pathLst>
                </a:custGeom>
                <a:grpFill/>
                <a:ln w="46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8" name="Rectangle 6">
            <a:extLst>
              <a:ext uri="{FF2B5EF4-FFF2-40B4-BE49-F238E27FC236}">
                <a16:creationId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1043608" y="692696"/>
            <a:ext cx="7128791" cy="766693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עבודת הצוות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9103" y="1412776"/>
            <a:ext cx="7589321" cy="53553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חברי הצוות (הזדמנות להגיד תודה לכולם)</a:t>
            </a:r>
          </a:p>
          <a:p>
            <a:r>
              <a:rPr lang="he-IL" dirty="0" smtClean="0"/>
              <a:t>דוד ילין, ספה </a:t>
            </a:r>
            <a:r>
              <a:rPr lang="he-IL" dirty="0" err="1" smtClean="0"/>
              <a:t>סוטיצקי</a:t>
            </a:r>
            <a:r>
              <a:rPr lang="he-IL" dirty="0" smtClean="0"/>
              <a:t>, איריס </a:t>
            </a:r>
            <a:r>
              <a:rPr lang="he-IL" dirty="0" err="1" smtClean="0"/>
              <a:t>בירמן</a:t>
            </a:r>
            <a:r>
              <a:rPr lang="he-IL" dirty="0" smtClean="0"/>
              <a:t>, אילי כספי, אופיר צירלין, יפתח גרודמן, עודד עוז</a:t>
            </a:r>
          </a:p>
          <a:p>
            <a:endParaRPr lang="he-IL" b="1" u="sng" dirty="0"/>
          </a:p>
          <a:p>
            <a:r>
              <a:rPr lang="he-IL" b="1" u="sng" dirty="0" smtClean="0"/>
              <a:t>שלב ראשון- מיפוי חלופות</a:t>
            </a:r>
          </a:p>
          <a:p>
            <a:pPr marL="342900" indent="-342900">
              <a:buAutoNum type="arabicPeriod"/>
            </a:pPr>
            <a:r>
              <a:rPr lang="he-IL" dirty="0" smtClean="0"/>
              <a:t>איחוד בכלבו</a:t>
            </a:r>
          </a:p>
          <a:p>
            <a:pPr marL="342900" indent="-342900">
              <a:buAutoNum type="arabicPeriod"/>
            </a:pPr>
            <a:r>
              <a:rPr lang="he-IL" dirty="0" smtClean="0"/>
              <a:t>איחוד במרכולית</a:t>
            </a:r>
          </a:p>
          <a:p>
            <a:pPr marL="342900" indent="-342900">
              <a:buAutoNum type="arabicPeriod"/>
            </a:pPr>
            <a:r>
              <a:rPr lang="he-IL" dirty="0" smtClean="0"/>
              <a:t>איחוד במחסן תאים</a:t>
            </a:r>
          </a:p>
          <a:p>
            <a:pPr marL="342900" indent="-342900">
              <a:buAutoNum type="arabicPeriod"/>
            </a:pPr>
            <a:r>
              <a:rPr lang="he-IL" dirty="0" smtClean="0"/>
              <a:t>מקום נוסף?</a:t>
            </a:r>
          </a:p>
          <a:p>
            <a:pPr marL="342900" indent="-342900">
              <a:buAutoNum type="arabicPeriod"/>
            </a:pPr>
            <a:endParaRPr lang="he-IL" dirty="0"/>
          </a:p>
          <a:p>
            <a:r>
              <a:rPr lang="he-IL" b="1" u="sng" dirty="0" smtClean="0"/>
              <a:t>שלב שני</a:t>
            </a:r>
          </a:p>
          <a:p>
            <a:r>
              <a:rPr lang="he-IL" dirty="0" smtClean="0"/>
              <a:t>בחינת משמעויות של כל חלופה:</a:t>
            </a:r>
          </a:p>
          <a:p>
            <a:pPr marL="285750" indent="-285750">
              <a:buFontTx/>
              <a:buChar char="-"/>
            </a:pPr>
            <a:r>
              <a:rPr lang="he-IL" dirty="0" smtClean="0"/>
              <a:t>תכניות: אפשרויות הנגשה, הסדרת תנועה, התאמה לתפעול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(מכולות קירור, מערכת חשמל, </a:t>
            </a:r>
            <a:r>
              <a:rPr lang="he-IL" dirty="0" err="1" smtClean="0"/>
              <a:t>איזורי</a:t>
            </a:r>
            <a:r>
              <a:rPr lang="he-IL" dirty="0" smtClean="0"/>
              <a:t> פריקה).</a:t>
            </a:r>
            <a:endParaRPr lang="he-IL" dirty="0"/>
          </a:p>
          <a:p>
            <a:pPr marL="285750" indent="-285750">
              <a:buFontTx/>
              <a:buChar char="-"/>
            </a:pPr>
            <a:r>
              <a:rPr lang="he-IL" dirty="0" smtClean="0"/>
              <a:t>שימוש בייעוץ חיצוני</a:t>
            </a:r>
          </a:p>
          <a:p>
            <a:pPr marL="285750" indent="-285750">
              <a:buFontTx/>
              <a:buChar char="-"/>
            </a:pPr>
            <a:r>
              <a:rPr lang="he-IL" dirty="0" smtClean="0"/>
              <a:t>אומדן עלויות</a:t>
            </a:r>
          </a:p>
          <a:p>
            <a:endParaRPr lang="he-IL" dirty="0"/>
          </a:p>
          <a:p>
            <a:r>
              <a:rPr lang="he-IL" b="1" u="sng" dirty="0" smtClean="0"/>
              <a:t>שלב שלישי</a:t>
            </a:r>
          </a:p>
          <a:p>
            <a:r>
              <a:rPr lang="he-IL" dirty="0" smtClean="0"/>
              <a:t>דיון והמלצה על חלופה מועדפת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036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איחוד בחדר האוכל- </a:t>
            </a:r>
            <a:r>
              <a:rPr lang="he-IL" dirty="0" smtClean="0">
                <a:solidFill>
                  <a:srgbClr val="0070C0"/>
                </a:solidFill>
              </a:rPr>
              <a:t>אינו </a:t>
            </a:r>
            <a:r>
              <a:rPr lang="he-IL" dirty="0">
                <a:solidFill>
                  <a:srgbClr val="0070C0"/>
                </a:solidFill>
              </a:rPr>
              <a:t>יכול לעמוד על הפרק בעת זו מכיוון שהמטבח וחדר האוכל עדין פעילים כמוסדות שירות ומוסדות </a:t>
            </a:r>
            <a:r>
              <a:rPr lang="he-IL" dirty="0" smtClean="0">
                <a:solidFill>
                  <a:srgbClr val="0070C0"/>
                </a:solidFill>
              </a:rPr>
              <a:t>ציבוריים חשיבות לקיום תרבות וחגים, אין </a:t>
            </a:r>
            <a:r>
              <a:rPr lang="he-IL" dirty="0" err="1" smtClean="0">
                <a:solidFill>
                  <a:srgbClr val="0070C0"/>
                </a:solidFill>
              </a:rPr>
              <a:t>איזור</a:t>
            </a:r>
            <a:r>
              <a:rPr lang="he-IL" dirty="0" smtClean="0">
                <a:solidFill>
                  <a:srgbClr val="0070C0"/>
                </a:solidFill>
              </a:rPr>
              <a:t> פריקה נגיש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איחוד בבית בר יהודה- </a:t>
            </a:r>
            <a:r>
              <a:rPr lang="he-IL" dirty="0" smtClean="0">
                <a:solidFill>
                  <a:srgbClr val="0070C0"/>
                </a:solidFill>
              </a:rPr>
              <a:t>קטן מדי אם משתמשים רק בחלק אחד, בא על חשבון הפעילות במועדון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בית בת שבע- </a:t>
            </a:r>
            <a:r>
              <a:rPr lang="he-IL" dirty="0" smtClean="0">
                <a:solidFill>
                  <a:srgbClr val="0070C0"/>
                </a:solidFill>
              </a:rPr>
              <a:t>קטן מדי ומרוחק מדי ממרכז הקיבוץ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הקמת מבנה באזור מחסן הבניין מבניה קלה- </a:t>
            </a:r>
            <a:r>
              <a:rPr lang="he-IL" dirty="0" smtClean="0">
                <a:solidFill>
                  <a:srgbClr val="0070C0"/>
                </a:solidFill>
              </a:rPr>
              <a:t>מכפיל את עלויות ההקמה ולא נמצא במרכז הקיבוץ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איחוד קטן ומצומצם למוצרי בסיס והתבססות על קניות בסטופ מרקט- </a:t>
            </a:r>
            <a:r>
              <a:rPr lang="he-IL" dirty="0" smtClean="0">
                <a:solidFill>
                  <a:srgbClr val="0070C0"/>
                </a:solidFill>
              </a:rPr>
              <a:t>חשיבות קהילתית וצרכנית רבה לציבור לקיום כלבו ומרכולית בקיבוץ (ר' תוצאות סקר), </a:t>
            </a:r>
            <a:r>
              <a:rPr lang="he-IL" dirty="0" err="1" smtClean="0">
                <a:solidFill>
                  <a:srgbClr val="0070C0"/>
                </a:solidFill>
              </a:rPr>
              <a:t>בודאי</a:t>
            </a:r>
            <a:r>
              <a:rPr lang="he-IL" dirty="0" smtClean="0">
                <a:solidFill>
                  <a:srgbClr val="0070C0"/>
                </a:solidFill>
              </a:rPr>
              <a:t> בעתות חירום וקורונה, ואם מחר לא יהיה סטופ מרקט? יש </a:t>
            </a:r>
            <a:r>
              <a:rPr lang="he-IL" dirty="0" err="1" smtClean="0">
                <a:solidFill>
                  <a:srgbClr val="0070C0"/>
                </a:solidFill>
              </a:rPr>
              <a:t>אוכלוסיה</a:t>
            </a:r>
            <a:r>
              <a:rPr lang="he-IL" dirty="0" smtClean="0">
                <a:solidFill>
                  <a:srgbClr val="0070C0"/>
                </a:solidFill>
              </a:rPr>
              <a:t> שלא יכולה להגיע גם </a:t>
            </a:r>
            <a:r>
              <a:rPr lang="he-IL" dirty="0" err="1" smtClean="0">
                <a:solidFill>
                  <a:srgbClr val="0070C0"/>
                </a:solidFill>
              </a:rPr>
              <a:t>לסטופמרקט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971600" y="790099"/>
            <a:ext cx="7128791" cy="766693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חלופות נוספות שהועלו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63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86274"/>
              </p:ext>
            </p:extLst>
          </p:nvPr>
        </p:nvGraphicFramePr>
        <p:xfrm>
          <a:off x="251520" y="1768836"/>
          <a:ext cx="8460432" cy="4540484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848613"/>
                <a:gridCol w="2381603"/>
                <a:gridCol w="2115108"/>
                <a:gridCol w="2115108"/>
              </a:tblGrid>
              <a:tr h="432047">
                <a:tc>
                  <a:txBody>
                    <a:bodyPr/>
                    <a:lstStyle/>
                    <a:p>
                      <a:pPr rtl="1"/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איחוד</a:t>
                      </a:r>
                      <a:r>
                        <a:rPr lang="he-IL" sz="1800" baseline="0" dirty="0" smtClean="0"/>
                        <a:t> בכלבו</a:t>
                      </a:r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איחוד במרכולית</a:t>
                      </a:r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איחוד במחסן תאים</a:t>
                      </a:r>
                      <a:endParaRPr lang="he-IL" sz="1800" dirty="0"/>
                    </a:p>
                  </a:txBody>
                  <a:tcPr/>
                </a:tc>
              </a:tr>
              <a:tr h="56605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שטח המקום כרגע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חנות 282 מ"ר</a:t>
                      </a:r>
                    </a:p>
                    <a:p>
                      <a:pPr rtl="1"/>
                      <a:r>
                        <a:rPr lang="he-IL" sz="1100" dirty="0" smtClean="0"/>
                        <a:t>מחסן 63 מ"ר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חנות 163 מ"ר</a:t>
                      </a:r>
                    </a:p>
                    <a:p>
                      <a:pPr rtl="1"/>
                      <a:r>
                        <a:rPr lang="he-IL" sz="1100" dirty="0" smtClean="0"/>
                        <a:t>מחסן 140 מ"ר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428 מ"ר</a:t>
                      </a:r>
                      <a:endParaRPr lang="he-IL" sz="1100" dirty="0"/>
                    </a:p>
                  </a:txBody>
                  <a:tcPr/>
                </a:tc>
              </a:tr>
              <a:tr h="474753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הסדרת תנועה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baseline="0" dirty="0" smtClean="0"/>
                        <a:t>נדרשת. התמודדות עם שיפוע, שטח מצומצם לתוספות (מבני קירור, משרד)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נדרשת. 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נדרשת.</a:t>
                      </a:r>
                      <a:r>
                        <a:rPr lang="he-IL" sz="1100" baseline="0" dirty="0" smtClean="0"/>
                        <a:t> פגיעה בדשא לכיוון הרפת</a:t>
                      </a:r>
                      <a:endParaRPr lang="he-IL" sz="1100" dirty="0"/>
                    </a:p>
                  </a:txBody>
                  <a:tcPr/>
                </a:tc>
              </a:tr>
              <a:tr h="82168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אתגרים ועלויות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שיפוץ והתאמה, הוספת מכולות קירור, גודל שלא מאפשר</a:t>
                      </a:r>
                      <a:r>
                        <a:rPr lang="he-IL" sz="1100" baseline="0" dirty="0" smtClean="0"/>
                        <a:t> את אותה רמת שירות, 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קטן</a:t>
                      </a:r>
                      <a:r>
                        <a:rPr lang="he-IL" sz="1100" baseline="0" dirty="0" smtClean="0"/>
                        <a:t> מדי, </a:t>
                      </a:r>
                      <a:r>
                        <a:rPr lang="he-IL" sz="1100" dirty="0" smtClean="0"/>
                        <a:t>שיפוץ</a:t>
                      </a:r>
                      <a:r>
                        <a:rPr lang="he-IL" sz="1100" baseline="0" dirty="0" smtClean="0"/>
                        <a:t> (תשתיות ביוב </a:t>
                      </a:r>
                      <a:r>
                        <a:rPr lang="he-IL" sz="1100" baseline="0" dirty="0" err="1" smtClean="0"/>
                        <a:t>וכו</a:t>
                      </a:r>
                      <a:r>
                        <a:rPr lang="he-IL" sz="1100" baseline="0" dirty="0" smtClean="0"/>
                        <a:t>), הוספת בניה קלה, השפעה על האקונומיה, תנאים סניטריים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צמצמום מכבסה,</a:t>
                      </a:r>
                      <a:r>
                        <a:rPr lang="he-IL" sz="1100" baseline="0" dirty="0" smtClean="0"/>
                        <a:t> העברת מתפרה ויד שניה, מכולות קירור</a:t>
                      </a:r>
                      <a:endParaRPr lang="he-IL" sz="1100" dirty="0"/>
                    </a:p>
                  </a:txBody>
                  <a:tcPr/>
                </a:tc>
              </a:tr>
              <a:tr h="602571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יתרונות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מיקום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חיסכון בעלויות מקררים ואולי גם בהסדרת תנועה 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מיקום, גודל, איכות מבנה</a:t>
                      </a:r>
                      <a:endParaRPr lang="he-IL" sz="1100" dirty="0"/>
                    </a:p>
                  </a:txBody>
                  <a:tcPr/>
                </a:tc>
              </a:tr>
              <a:tr h="82168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משמעות קהילתית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 smtClean="0"/>
                        <a:t>שאלת נגישות בטיחות וחניה, עומס במקום, שוכרים בלב הקיבוץ</a:t>
                      </a:r>
                    </a:p>
                    <a:p>
                      <a:pPr rtl="1"/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שאלת נגישות וחניה, עומס במקום, שוכרים בלב הקיבוץ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מקום מרכזי</a:t>
                      </a:r>
                      <a:r>
                        <a:rPr lang="he-IL" sz="1100" baseline="0" dirty="0" smtClean="0"/>
                        <a:t> בלב הקיבוץ, מול המועדון (תכנית להגברת הפעילות במקום ע"י התרבות), יצירת מרכז קהילתי תוסס</a:t>
                      </a:r>
                      <a:endParaRPr lang="he-IL" sz="1100" dirty="0"/>
                    </a:p>
                  </a:txBody>
                  <a:tcPr/>
                </a:tc>
              </a:tr>
              <a:tr h="821687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משמעות עסקית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פינוי מחסן תאים לנדל"ן, פינוי מרכולית למטבח עסקי</a:t>
                      </a:r>
                      <a:endParaRPr lang="he-I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 smtClean="0"/>
                        <a:t>פינוי מחסן תאים לנדל"ן, פינוי כלבו לנדל"ן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dirty="0" smtClean="0"/>
                        <a:t>פינוי כלבו לנדל"ן, פינוי מרכולית למטבח עסקי</a:t>
                      </a:r>
                      <a:endParaRPr lang="he-IL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סוגר מסולסל שמאלי 6"/>
          <p:cNvSpPr/>
          <p:nvPr/>
        </p:nvSpPr>
        <p:spPr>
          <a:xfrm>
            <a:off x="5724128" y="2276872"/>
            <a:ext cx="144016" cy="4320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860032" y="2276872"/>
            <a:ext cx="79208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 smtClean="0"/>
              <a:t>סה"כ 345 מ"ר</a:t>
            </a:r>
            <a:endParaRPr lang="he-IL" sz="1100" dirty="0"/>
          </a:p>
        </p:txBody>
      </p:sp>
      <p:sp>
        <p:nvSpPr>
          <p:cNvPr id="9" name="סוגר מסולסל שמאלי 8"/>
          <p:cNvSpPr/>
          <p:nvPr/>
        </p:nvSpPr>
        <p:spPr>
          <a:xfrm>
            <a:off x="3419872" y="2276872"/>
            <a:ext cx="144016" cy="4320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55776" y="2276872"/>
            <a:ext cx="79208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 smtClean="0"/>
              <a:t>סה"כ 303 מ"ר</a:t>
            </a:r>
            <a:endParaRPr lang="he-IL" sz="1100" dirty="0"/>
          </a:p>
        </p:txBody>
      </p:sp>
      <p:sp>
        <p:nvSpPr>
          <p:cNvPr id="11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70992" y="859359"/>
            <a:ext cx="8677472" cy="76944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מיפוי החלופות העיקריות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8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3405" y="3178412"/>
            <a:ext cx="7128793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>
                <a:uFill>
                  <a:solidFill>
                    <a:srgbClr val="9BBB59"/>
                  </a:solidFill>
                </a:uFill>
              </a:rPr>
              <a:t>למה כן במתחם מחסן התאים?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גודל המאפשר שירות טוב- מגוון ונוח ותואם למה שיש עכשיו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מיקום מרכזי ונוח מול המועדון – יצירת מרכז קהילתי שוקק עם הסדרה בטיחותית של התנועה (אפשרות לסגירת הציר לתנועת מכוניות)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שדרוג משמעותי מבחינת חוויית קניה, תנאים סניטריים (ביוב, מזיקים, תשתיות)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693105"/>
            <a:ext cx="7054614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>
                <a:uFill>
                  <a:solidFill>
                    <a:srgbClr val="9BBB59"/>
                  </a:solidFill>
                </a:uFill>
              </a:rPr>
              <a:t>למה כן איחוד?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חיסכון תפעולי משמעותי (משרות כפולות, הוצאות ארנונה, חשמל, בדק)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חווית קניה נוחה והגיונית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הגדלת מחזור המכירות הצפויה תסייע בהחזר בשקעה/שיפור מחירים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יצירת מרכז קהילתי עם פעילות מוגברת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789277" y="4964975"/>
            <a:ext cx="7128793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>
                <a:uFill>
                  <a:solidFill>
                    <a:srgbClr val="9BBB59"/>
                  </a:solidFill>
                </a:uFill>
              </a:rPr>
              <a:t>למה לא בכלבו/מרכולית של היום?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גודל מגביל של המבנים, משמעותו פגיעה ברמת השירות ובמחזור המכירות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מרכולית- תנאים לא ראויים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כלבו- מרוחק יותר מהמרכז. איחוד בכלבו משמעותו שוכרים במיקום מרכזי בקיבוץ, בעיה בטיחותית בתנועה</a:t>
            </a:r>
            <a:endParaRPr lang="he-IL" dirty="0"/>
          </a:p>
        </p:txBody>
      </p:sp>
      <p:sp>
        <p:nvSpPr>
          <p:cNvPr id="9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784375" y="859359"/>
            <a:ext cx="7597352" cy="76944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המלצת הצוות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הפיצול בין </a:t>
            </a:r>
            <a:r>
              <a:rPr lang="he-IL" dirty="0" err="1" smtClean="0"/>
              <a:t>הכלבו</a:t>
            </a:r>
            <a:r>
              <a:rPr lang="he-IL" dirty="0" smtClean="0"/>
              <a:t> והמרכולית עולה ליגור בכל שנה כ 350 אלף ₪ </a:t>
            </a:r>
          </a:p>
          <a:p>
            <a:r>
              <a:rPr lang="he-IL" dirty="0" smtClean="0"/>
              <a:t>מצב המבנים הקיימים של </a:t>
            </a:r>
            <a:r>
              <a:rPr lang="he-IL" dirty="0" err="1" smtClean="0"/>
              <a:t>הכלבו</a:t>
            </a:r>
            <a:r>
              <a:rPr lang="he-IL" dirty="0" smtClean="0"/>
              <a:t> והמרכולית אינו טוב, קשה לתחזוקה </a:t>
            </a:r>
          </a:p>
          <a:p>
            <a:r>
              <a:rPr lang="he-IL" dirty="0" smtClean="0"/>
              <a:t>התנועה בסביבת </a:t>
            </a:r>
            <a:r>
              <a:rPr lang="he-IL" dirty="0" err="1" smtClean="0"/>
              <a:t>הכלבו</a:t>
            </a:r>
            <a:r>
              <a:rPr lang="he-IL" dirty="0" smtClean="0"/>
              <a:t> יוצרת בעיה בטיחותית</a:t>
            </a:r>
          </a:p>
          <a:p>
            <a:r>
              <a:rPr lang="he-IL" dirty="0" smtClean="0"/>
              <a:t>בקצרה- היום השירות החשוב והמרכזי הניתן לנו </a:t>
            </a:r>
            <a:r>
              <a:rPr lang="he-IL" dirty="0" err="1" smtClean="0"/>
              <a:t>מהכלבו</a:t>
            </a:r>
            <a:r>
              <a:rPr lang="he-IL" dirty="0" smtClean="0"/>
              <a:t> והמרכולית גם נפגע באיכותו וגם עולה לנו יותר. איחוד שני המוסדות הוא הפתרון ההגיוני, הכלכלי והבטיחותי למצב.</a:t>
            </a:r>
            <a:endParaRPr lang="he-IL" dirty="0"/>
          </a:p>
        </p:txBody>
      </p:sp>
      <p:sp>
        <p:nvSpPr>
          <p:cNvPr id="4" name="כותרת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9BBB5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איחוד כלבו ומרכולית – מדוע?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249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42066" y="4062353"/>
            <a:ext cx="1347851" cy="213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107504" y="188640"/>
            <a:ext cx="8677472" cy="76944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תכנית ראשונית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8"/>
          <a:stretch/>
        </p:blipFill>
        <p:spPr bwMode="auto">
          <a:xfrm>
            <a:off x="0" y="1111715"/>
            <a:ext cx="7092280" cy="5721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7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753887"/>
              </p:ext>
            </p:extLst>
          </p:nvPr>
        </p:nvGraphicFramePr>
        <p:xfrm>
          <a:off x="213115" y="2276872"/>
          <a:ext cx="8579303" cy="3672402"/>
        </p:xfrm>
        <a:graphic>
          <a:graphicData uri="http://schemas.openxmlformats.org/drawingml/2006/table">
            <a:tbl>
              <a:tblPr rtl="1"/>
              <a:tblGrid>
                <a:gridCol w="357195"/>
                <a:gridCol w="357195"/>
                <a:gridCol w="357195"/>
                <a:gridCol w="357195"/>
                <a:gridCol w="482875"/>
                <a:gridCol w="114103"/>
                <a:gridCol w="251360"/>
                <a:gridCol w="272857"/>
                <a:gridCol w="271205"/>
                <a:gridCol w="272857"/>
                <a:gridCol w="264589"/>
                <a:gridCol w="304278"/>
                <a:gridCol w="291048"/>
                <a:gridCol w="271205"/>
                <a:gridCol w="284434"/>
                <a:gridCol w="125680"/>
                <a:gridCol w="357195"/>
                <a:gridCol w="119065"/>
                <a:gridCol w="310892"/>
                <a:gridCol w="291048"/>
                <a:gridCol w="291048"/>
                <a:gridCol w="317507"/>
                <a:gridCol w="271205"/>
                <a:gridCol w="310892"/>
                <a:gridCol w="292702"/>
                <a:gridCol w="291048"/>
                <a:gridCol w="244745"/>
                <a:gridCol w="132295"/>
                <a:gridCol w="357195"/>
                <a:gridCol w="357195"/>
              </a:tblGrid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כניסה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ארון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ארון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ארון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ל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מקררי גלידות 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מדפי 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שתיה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יין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יין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יין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במות שתיה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במות נייר טוואלט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ח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ם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קופה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ח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קופה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ל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ב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קופה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מבצעים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מבצעים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מבצעים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מבצעים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מתקן ירקות 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מקרר ירקות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מקרר קפוא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מקרר קפוא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מקרר קפוא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מקרר קפוא 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118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033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3"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70992" y="859359"/>
            <a:ext cx="8677472" cy="76944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הצעה לסכמה ראשונית של החנות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6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143000" y="776898"/>
            <a:ext cx="8677472" cy="707886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000" b="1" dirty="0" smtClean="0">
                <a:solidFill>
                  <a:schemeClr val="bg1"/>
                </a:solidFill>
              </a:rPr>
              <a:t>הערכת היקף השקעה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73492"/>
              </p:ext>
            </p:extLst>
          </p:nvPr>
        </p:nvGraphicFramePr>
        <p:xfrm>
          <a:off x="1073151" y="1681956"/>
          <a:ext cx="6997699" cy="4362450"/>
        </p:xfrm>
        <a:graphic>
          <a:graphicData uri="http://schemas.openxmlformats.org/drawingml/2006/table">
            <a:tbl>
              <a:tblPr rtl="1"/>
              <a:tblGrid>
                <a:gridCol w="2580104"/>
                <a:gridCol w="1383672"/>
                <a:gridCol w="3033923"/>
              </a:tblGrid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מקררים ומקפיאים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ניתן להעביר חלק מהציוד הקיים ואז יש חסכון משמעותי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מידוף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חדר קירור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פיתוח סביבה לפי תכנית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547,000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ניתן ליצור חסכון ע"י שימוש באספלט במקום אבנים משתלבות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שדרוג המיזוג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בינוי פנים (תלוי תכנית)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פירוק מדפים ופינוי 16,000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פירוק "במות" של ארונות התאים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ציפוי אפוקסי לרצפה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תשתיות חשמל בתוך המבנה+הבאת</a:t>
                      </a:r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הזנה למבנה </a:t>
                      </a:r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תשתיות תקשורת-סידור פנימי והבאת תשתית לבניין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עבודות בינוי - שבירת קירות, הקמת קירות, סגירת חלונות וטיח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דלתות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סידור שירותים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צבע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שכר תכנון אדריכלי ומסחרי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פרויקטור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בצ"מ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300,000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1,803,000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1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</p:spPr>
        <p:txBody>
          <a:bodyPr/>
          <a:lstStyle/>
          <a:p>
            <a:r>
              <a:rPr lang="he-IL" dirty="0" smtClean="0"/>
              <a:t>החזר השקעה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3491880" y="6031160"/>
            <a:ext cx="5192447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dirty="0" smtClean="0"/>
              <a:t>* כל הנתונים- בהתחשב בכך כי מחירי המוצרים ללקוחות לא יעלו ולא ירדו</a:t>
            </a:r>
            <a:endParaRPr lang="he-IL" sz="1400" dirty="0"/>
          </a:p>
        </p:txBody>
      </p:sp>
      <p:sp>
        <p:nvSpPr>
          <p:cNvPr id="6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107504" y="776898"/>
            <a:ext cx="8677472" cy="707886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000" b="1" dirty="0" smtClean="0">
                <a:solidFill>
                  <a:schemeClr val="bg1"/>
                </a:solidFill>
              </a:rPr>
              <a:t>החזר השקעה- נתונים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0976"/>
              </p:ext>
            </p:extLst>
          </p:nvPr>
        </p:nvGraphicFramePr>
        <p:xfrm>
          <a:off x="1475656" y="4365104"/>
          <a:ext cx="6624736" cy="1224136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3229828"/>
                <a:gridCol w="1819898"/>
                <a:gridCol w="1575010"/>
              </a:tblGrid>
              <a:tr h="3600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u="none" strike="noStrike" dirty="0">
                          <a:effectLst/>
                        </a:rPr>
                        <a:t>פירוט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u="none" strike="noStrike" dirty="0" smtClean="0">
                          <a:effectLst/>
                        </a:rPr>
                        <a:t>סכום חסכון </a:t>
                      </a:r>
                      <a:r>
                        <a:rPr lang="he-IL" sz="1100" b="1" u="none" strike="noStrike" dirty="0">
                          <a:effectLst/>
                        </a:rPr>
                        <a:t>שנתי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u="none" strike="noStrike" dirty="0">
                          <a:effectLst/>
                        </a:rPr>
                        <a:t>שנות החזר השקעה ראשונית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469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u="none" strike="noStrike" dirty="0">
                          <a:effectLst/>
                        </a:rPr>
                        <a:t>חסכון בעלות תפעול שוטף בלבד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u="none" strike="noStrike" dirty="0">
                          <a:effectLst/>
                        </a:rPr>
                        <a:t> 357,208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5.04</a:t>
                      </a:r>
                      <a:endParaRPr lang="he-IL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5935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u="none" strike="noStrike" dirty="0">
                          <a:effectLst/>
                        </a:rPr>
                        <a:t>חסכון בעלות </a:t>
                      </a:r>
                      <a:r>
                        <a:rPr lang="he-IL" sz="1100" u="none" strike="noStrike" dirty="0" smtClean="0">
                          <a:effectLst/>
                        </a:rPr>
                        <a:t>תפעול + רווח </a:t>
                      </a:r>
                      <a:r>
                        <a:rPr lang="he-IL" sz="1100" u="none" strike="noStrike" dirty="0">
                          <a:effectLst/>
                        </a:rPr>
                        <a:t>מהשכרת מתחם </a:t>
                      </a:r>
                      <a:r>
                        <a:rPr lang="he-IL" sz="1100" u="none" strike="noStrike" dirty="0" err="1">
                          <a:effectLst/>
                        </a:rPr>
                        <a:t>הכלבו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u="none" strike="noStrike" dirty="0">
                          <a:effectLst/>
                        </a:rPr>
                        <a:t> 564,208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3.19</a:t>
                      </a:r>
                      <a:endParaRPr lang="he-IL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u="none" strike="noStrike" dirty="0">
                          <a:effectLst/>
                        </a:rPr>
                        <a:t>חסכון בעלות </a:t>
                      </a:r>
                      <a:r>
                        <a:rPr lang="he-IL" sz="1100" u="none" strike="noStrike" dirty="0" smtClean="0">
                          <a:effectLst/>
                        </a:rPr>
                        <a:t>תפעול + רווח </a:t>
                      </a:r>
                      <a:r>
                        <a:rPr lang="he-IL" sz="1100" u="none" strike="noStrike" dirty="0">
                          <a:effectLst/>
                        </a:rPr>
                        <a:t>מהשכרת מתחם </a:t>
                      </a:r>
                      <a:r>
                        <a:rPr lang="he-IL" sz="1100" u="none" strike="noStrike" dirty="0" err="1">
                          <a:effectLst/>
                        </a:rPr>
                        <a:t>הכלבו</a:t>
                      </a:r>
                      <a:r>
                        <a:rPr lang="he-IL" sz="1100" u="none" strike="noStrike" dirty="0">
                          <a:effectLst/>
                        </a:rPr>
                        <a:t>, פחות הפסד אלטרנטיבי מאי השכרת מתחם מחסן תאים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u="none" strike="noStrike" dirty="0">
                          <a:effectLst/>
                        </a:rPr>
                        <a:t> 307,408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e-IL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  <a:endParaRPr lang="he-IL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629716" y="3878226"/>
            <a:ext cx="25426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olidFill>
                  <a:srgbClr val="9BBB59"/>
                </a:solidFill>
              </a:rPr>
              <a:t>היבטים של החזר השקעה</a:t>
            </a:r>
            <a:endParaRPr lang="he-IL" b="1" dirty="0">
              <a:solidFill>
                <a:srgbClr val="9BBB59"/>
              </a:solidFill>
            </a:endParaRPr>
          </a:p>
        </p:txBody>
      </p:sp>
      <p:graphicFrame>
        <p:nvGraphicFramePr>
          <p:cNvPr id="16" name="טבלה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531701"/>
              </p:ext>
            </p:extLst>
          </p:nvPr>
        </p:nvGraphicFramePr>
        <p:xfrm>
          <a:off x="391740" y="1764407"/>
          <a:ext cx="8140700" cy="1952625"/>
        </p:xfrm>
        <a:graphic>
          <a:graphicData uri="http://schemas.openxmlformats.org/drawingml/2006/table">
            <a:tbl>
              <a:tblPr rtl="1"/>
              <a:tblGrid>
                <a:gridCol w="2855273"/>
                <a:gridCol w="685265"/>
                <a:gridCol w="710646"/>
                <a:gridCol w="824857"/>
                <a:gridCol w="761406"/>
                <a:gridCol w="751889"/>
                <a:gridCol w="866099"/>
                <a:gridCol w="685265"/>
              </a:tblGrid>
              <a:tr h="381000"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מצב קיים (כמות)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מצב חדש (כמות)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מצב קיים (כסף)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מצב חדש (כסף)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דלתא (כסף)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עלות הקמה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1,800,000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1,800,000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משרות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1,215,000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900,000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-315,000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חשמל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116,000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92,800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-23,200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חסכון בחשמל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ארנונה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 מ"ר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69,900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58,892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-11,008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בדק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40,000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32,000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-8,000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חסכון בבדק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 חסכון תפעולי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1,440,900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1,083,692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-357,208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3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עד החזר ההשקעה לא יהיה שינוי בתמחור ובמחירים </a:t>
            </a:r>
          </a:p>
          <a:p>
            <a:r>
              <a:rPr lang="he-IL" dirty="0" smtClean="0"/>
              <a:t>החיסכון יוקדש להחזר מלא של ההשקעה כדי שהכסף שהושקע מכספי הקהילה כולה – יוחזר לקופה הכללית</a:t>
            </a:r>
          </a:p>
          <a:p>
            <a:r>
              <a:rPr lang="he-IL" dirty="0" smtClean="0"/>
              <a:t>לאחר החזר ההשקעה הכספים הנחסכים יוכלו להיות מתועלים לשיפור המחירים (כ2% לעומת המחירים כיום) </a:t>
            </a:r>
            <a:endParaRPr lang="he-IL" dirty="0"/>
          </a:p>
        </p:txBody>
      </p:sp>
      <p:sp>
        <p:nvSpPr>
          <p:cNvPr id="4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70992" y="776898"/>
            <a:ext cx="8677472" cy="707886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000" b="1" dirty="0" smtClean="0">
                <a:solidFill>
                  <a:schemeClr val="bg1"/>
                </a:solidFill>
              </a:rPr>
              <a:t>החזר השקעה- פירוט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80"/>
              </a:clrFrom>
              <a:clrTo>
                <a:srgbClr val="000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6119" y="1196752"/>
            <a:ext cx="9667492" cy="34104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מלבן 4"/>
          <p:cNvSpPr/>
          <p:nvPr/>
        </p:nvSpPr>
        <p:spPr>
          <a:xfrm>
            <a:off x="3563888" y="2153337"/>
            <a:ext cx="1152128" cy="729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שיפור שירות לחברים</a:t>
            </a:r>
            <a:endParaRPr lang="he-IL" sz="1600" dirty="0"/>
          </a:p>
        </p:txBody>
      </p:sp>
      <p:sp>
        <p:nvSpPr>
          <p:cNvPr id="6" name="מלבן 5"/>
          <p:cNvSpPr/>
          <p:nvPr/>
        </p:nvSpPr>
        <p:spPr>
          <a:xfrm>
            <a:off x="3851920" y="2901990"/>
            <a:ext cx="504056" cy="1430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r>
              <a:rPr lang="he-IL" dirty="0" smtClean="0"/>
              <a:t>חסכון בכספי ציבור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791580" y="4725144"/>
            <a:ext cx="712879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אנו מאמינים כי איחוד </a:t>
            </a:r>
            <a:r>
              <a:rPr lang="he-IL" dirty="0" err="1" smtClean="0"/>
              <a:t>הכלבו</a:t>
            </a:r>
            <a:r>
              <a:rPr lang="he-IL" dirty="0" smtClean="0"/>
              <a:t> והמרכולית במחסן התאים ממזג בתוכו גם התייעלות כלכלית, גם עליית כמה מדרגות באיכות השירות הניתן לחברים</a:t>
            </a:r>
          </a:p>
          <a:p>
            <a:r>
              <a:rPr lang="he-IL" dirty="0" smtClean="0"/>
              <a:t>ומעל </a:t>
            </a:r>
            <a:r>
              <a:rPr lang="he-IL" dirty="0" err="1" smtClean="0"/>
              <a:t>הכל</a:t>
            </a:r>
            <a:r>
              <a:rPr lang="he-IL" dirty="0" smtClean="0"/>
              <a:t> מהווה בסיס למרכז קהילתי בליבו של הקיבוץ למפגש ולפעילות של חברים ומשפחות לרווחת הקהילה </a:t>
            </a:r>
            <a:r>
              <a:rPr lang="he-IL" dirty="0" err="1" smtClean="0"/>
              <a:t>היגורית</a:t>
            </a:r>
            <a:r>
              <a:rPr lang="he-IL" dirty="0" smtClean="0"/>
              <a:t> כולה</a:t>
            </a:r>
            <a:endParaRPr lang="he-IL" dirty="0"/>
          </a:p>
        </p:txBody>
      </p:sp>
      <p:sp>
        <p:nvSpPr>
          <p:cNvPr id="8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123AA3-7EFF-48EF-A692-E67F4A137667}"/>
              </a:ext>
            </a:extLst>
          </p:cNvPr>
          <p:cNvSpPr/>
          <p:nvPr/>
        </p:nvSpPr>
        <p:spPr>
          <a:xfrm>
            <a:off x="1617722" y="44624"/>
            <a:ext cx="5112568" cy="76944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solidFill>
                  <a:schemeClr val="bg1"/>
                </a:solidFill>
              </a:rPr>
              <a:t>לסיכום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4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רקע- קיצור תולדות התהליך עד כה </a:t>
            </a:r>
          </a:p>
          <a:p>
            <a:r>
              <a:rPr lang="he-IL" dirty="0" smtClean="0"/>
              <a:t>הסקר הציבורי שנערך בנושא- תהליך ונתונים</a:t>
            </a:r>
          </a:p>
          <a:p>
            <a:r>
              <a:rPr lang="he-IL" dirty="0" smtClean="0"/>
              <a:t>נתוני 2019 -2020</a:t>
            </a:r>
          </a:p>
          <a:p>
            <a:r>
              <a:rPr lang="he-IL" dirty="0" smtClean="0"/>
              <a:t>מבנה תהליך עבודת הצוות</a:t>
            </a:r>
          </a:p>
          <a:p>
            <a:r>
              <a:rPr lang="he-IL" dirty="0" smtClean="0"/>
              <a:t>סיכום עבודת הצוות- פירוט חלופות</a:t>
            </a:r>
          </a:p>
          <a:p>
            <a:r>
              <a:rPr lang="he-IL" dirty="0" smtClean="0"/>
              <a:t>המלצת הצוות</a:t>
            </a:r>
          </a:p>
          <a:p>
            <a:r>
              <a:rPr lang="he-IL" dirty="0" smtClean="0"/>
              <a:t>תכנית, סקיצה ראשונית</a:t>
            </a:r>
          </a:p>
          <a:p>
            <a:r>
              <a:rPr lang="he-IL" dirty="0" smtClean="0"/>
              <a:t>הערכת עלויות והחזר השקעה</a:t>
            </a:r>
          </a:p>
          <a:p>
            <a:r>
              <a:rPr lang="he-IL" dirty="0" smtClean="0"/>
              <a:t>סיכום</a:t>
            </a:r>
          </a:p>
          <a:p>
            <a:endParaRPr lang="he-IL" dirty="0"/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323528" y="845840"/>
            <a:ext cx="8229600" cy="782960"/>
          </a:xfrm>
          <a:prstGeom prst="rect">
            <a:avLst/>
          </a:prstGeom>
          <a:solidFill>
            <a:srgbClr val="9BBB5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על מה נדבר?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3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093915"/>
          </a:xfrm>
        </p:spPr>
        <p:txBody>
          <a:bodyPr>
            <a:normAutofit fontScale="85000" lnSpcReduction="10000"/>
          </a:bodyPr>
          <a:lstStyle/>
          <a:p>
            <a:r>
              <a:rPr lang="he-IL" dirty="0"/>
              <a:t>ברוב המוחלט של הקיבוצים </a:t>
            </a:r>
            <a:r>
              <a:rPr lang="he-IL" dirty="0" err="1"/>
              <a:t>הכלבו</a:t>
            </a:r>
            <a:r>
              <a:rPr lang="he-IL" dirty="0"/>
              <a:t> והמרכולית </a:t>
            </a:r>
            <a:r>
              <a:rPr lang="he-IL" dirty="0" smtClean="0"/>
              <a:t>מאוחדים. במשך השנים נושא איחוד </a:t>
            </a:r>
            <a:r>
              <a:rPr lang="he-IL" dirty="0" err="1" smtClean="0"/>
              <a:t>הכלבו</a:t>
            </a:r>
            <a:r>
              <a:rPr lang="he-IL" dirty="0" smtClean="0"/>
              <a:t> והמרכולית ביגור עלה מדי פעם אך התהליך לא הבשיל.</a:t>
            </a:r>
          </a:p>
          <a:p>
            <a:r>
              <a:rPr lang="he-IL" dirty="0" smtClean="0"/>
              <a:t>עם השינוי ביגור וההתייעלות בענפים הנושא עלה שוב. בתכנית השקעות 2019 היה סעיף המוקדש לבחינת הנושא</a:t>
            </a:r>
          </a:p>
          <a:p>
            <a:r>
              <a:rPr lang="he-IL" dirty="0" smtClean="0"/>
              <a:t>במרץ 2019 עברה החלטה באסיפה להוריד את הסעיף מתכנית ההשקעות ולקיים דיון ציבורי בנושא.</a:t>
            </a:r>
          </a:p>
          <a:p>
            <a:r>
              <a:rPr lang="he-IL" dirty="0" smtClean="0"/>
              <a:t>הדיון התקיים במאי 2019 בסיכומו הוחלט כי המזכירות תדון בקידום הנושא ותעביר סקר לציבור</a:t>
            </a:r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374848" y="850702"/>
            <a:ext cx="8229600" cy="922114"/>
          </a:xfrm>
          <a:solidFill>
            <a:srgbClr val="9BBB59"/>
          </a:solidFill>
        </p:spPr>
        <p:txBody>
          <a:bodyPr/>
          <a:lstStyle/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רקע- מה היה עד עכשיו בקצרה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69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  <a:solidFill>
            <a:srgbClr val="9BBB59"/>
          </a:solidFill>
        </p:spPr>
        <p:txBody>
          <a:bodyPr/>
          <a:lstStyle/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סקר ציבורי בנושא כלבו מרכולית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הסקר פורסם למילוי בתאריכים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 12.2.2020-16.2.2020</a:t>
            </a:r>
          </a:p>
          <a:p>
            <a:r>
              <a:rPr lang="he-IL" dirty="0" smtClean="0"/>
              <a:t>עם עליית הסקר בפעם הראשונה </a:t>
            </a:r>
            <a:r>
              <a:rPr lang="he-IL" dirty="0" err="1" smtClean="0"/>
              <a:t>היתה</a:t>
            </a:r>
            <a:r>
              <a:rPr lang="he-IL" dirty="0" smtClean="0"/>
              <a:t> טעות בשאלה של טווח הגילאים (היה חסר הטווח 70-79)</a:t>
            </a:r>
          </a:p>
          <a:p>
            <a:r>
              <a:rPr lang="he-IL" dirty="0" smtClean="0"/>
              <a:t>התקלה תוקנה לאחר כשעה, בינתיים מילאו את הסקר כ-125 איש</a:t>
            </a:r>
          </a:p>
          <a:p>
            <a:r>
              <a:rPr lang="he-IL" dirty="0" smtClean="0"/>
              <a:t>גם לאחר תיקון הטעות </a:t>
            </a:r>
            <a:r>
              <a:rPr lang="he-IL" dirty="0" err="1" smtClean="0"/>
              <a:t>היתה</a:t>
            </a:r>
            <a:r>
              <a:rPr lang="he-IL" dirty="0" smtClean="0"/>
              <a:t> תקלה ואנשים לא יכלו למלא את הסקר (הודעת שגיאה)</a:t>
            </a:r>
          </a:p>
          <a:p>
            <a:r>
              <a:rPr lang="he-IL" dirty="0" smtClean="0"/>
              <a:t>גם התקלה הזו תוקנה ולאחריה מילאו את הסקר כ 260 איש</a:t>
            </a:r>
          </a:p>
          <a:p>
            <a:r>
              <a:rPr lang="he-IL" dirty="0" smtClean="0"/>
              <a:t>התוצאות המוצגות להלן הן לפי נתוני שתי ההרצות יחד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7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003232" cy="926976"/>
          </a:xfrm>
          <a:solidFill>
            <a:srgbClr val="9BBB59"/>
          </a:solidFill>
        </p:spPr>
        <p:txBody>
          <a:bodyPr/>
          <a:lstStyle/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גילאי העונים לסקר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804495"/>
              </p:ext>
            </p:extLst>
          </p:nvPr>
        </p:nvGraphicFramePr>
        <p:xfrm>
          <a:off x="323528" y="1916832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21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BBB59"/>
          </a:solidFill>
        </p:spPr>
        <p:txBody>
          <a:bodyPr/>
          <a:lstStyle/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הטיית גיל במענה לסקר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נראית הטיית גיל </a:t>
            </a:r>
          </a:p>
          <a:p>
            <a:pPr lvl="1"/>
            <a:r>
              <a:rPr lang="he-IL" dirty="0" smtClean="0"/>
              <a:t>לטובת הטווח של50-69 (3%) </a:t>
            </a:r>
          </a:p>
          <a:p>
            <a:pPr lvl="1"/>
            <a:r>
              <a:rPr lang="he-IL" dirty="0" smtClean="0"/>
              <a:t>לטובת הטווח של 30-49 (4%)</a:t>
            </a:r>
          </a:p>
          <a:p>
            <a:pPr lvl="1"/>
            <a:r>
              <a:rPr lang="he-IL" dirty="0" smtClean="0"/>
              <a:t>לרעת הטווח של 70-89(6%)-</a:t>
            </a:r>
            <a:endParaRPr lang="he-IL" dirty="0"/>
          </a:p>
          <a:p>
            <a:pPr marL="0" indent="0">
              <a:buNone/>
            </a:pPr>
            <a:r>
              <a:rPr lang="he-IL" dirty="0" smtClean="0"/>
              <a:t>חלקה יכולה להיות מוסברת בשל התקלה וחלקה בשל קושי טכנולוגי לאנשים בטווח הגילאים המבוגר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על כל שאלה ענו בין 360-383 איש שהם 43%-46% מהחברים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170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994122"/>
          </a:xfrm>
          <a:solidFill>
            <a:srgbClr val="9BBB59"/>
          </a:solidFill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bg1"/>
                </a:solidFill>
                <a:cs typeface="+mn-cs"/>
              </a:rPr>
              <a:t>אמצעי התחבורה העומד לרשות העונים</a:t>
            </a:r>
            <a:endParaRPr lang="he-IL" b="1" dirty="0">
              <a:solidFill>
                <a:schemeClr val="bg1"/>
              </a:solidFill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119362"/>
              </p:ext>
            </p:extLst>
          </p:nvPr>
        </p:nvGraphicFramePr>
        <p:xfrm>
          <a:off x="395536" y="198884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850106"/>
          </a:xfrm>
          <a:solidFill>
            <a:srgbClr val="9BBB59"/>
          </a:solidFill>
        </p:spPr>
        <p:txBody>
          <a:bodyPr>
            <a:normAutofit/>
          </a:bodyPr>
          <a:lstStyle/>
          <a:p>
            <a:r>
              <a:rPr lang="he-IL" sz="3600" b="1" dirty="0" smtClean="0">
                <a:solidFill>
                  <a:schemeClr val="bg1"/>
                </a:solidFill>
                <a:cs typeface="+mn-cs"/>
              </a:rPr>
              <a:t>מס' פעמים בשבוע של ביצוע קניה לפי מקום</a:t>
            </a:r>
            <a:endParaRPr lang="he-IL" sz="3600" b="1" dirty="0">
              <a:solidFill>
                <a:schemeClr val="bg1"/>
              </a:solidFill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566714"/>
              </p:ext>
            </p:extLst>
          </p:nvPr>
        </p:nvGraphicFramePr>
        <p:xfrm>
          <a:off x="-32412" y="1844824"/>
          <a:ext cx="9036496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38804</TotalTime>
  <Words>1441</Words>
  <Application>Microsoft Office PowerPoint</Application>
  <PresentationFormat>‫הצגה על המסך (4:3)</PresentationFormat>
  <Paragraphs>625</Paragraphs>
  <Slides>25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25</vt:i4>
      </vt:variant>
    </vt:vector>
  </HeadingPairs>
  <TitlesOfParts>
    <vt:vector size="27" baseType="lpstr">
      <vt:lpstr>ערכת נושא Office</vt:lpstr>
      <vt:lpstr>עיצוב מותאם אישית</vt:lpstr>
      <vt:lpstr>מצגת של PowerPoint</vt:lpstr>
      <vt:lpstr>איחוד כלבו ומרכולית – מדוע?</vt:lpstr>
      <vt:lpstr>מצגת של PowerPoint</vt:lpstr>
      <vt:lpstr>רקע- מה היה עד עכשיו בקצרה</vt:lpstr>
      <vt:lpstr>סקר ציבורי בנושא כלבו מרכולית</vt:lpstr>
      <vt:lpstr>גילאי העונים לסקר</vt:lpstr>
      <vt:lpstr>הטיית גיל במענה לסקר</vt:lpstr>
      <vt:lpstr>אמצעי התחבורה העומד לרשות העונים</vt:lpstr>
      <vt:lpstr>מס' פעמים בשבוע של ביצוע קניה לפי מקום</vt:lpstr>
      <vt:lpstr>החלק מסל הקניות הנרכש ביגור </vt:lpstr>
      <vt:lpstr>מצגת של PowerPoint</vt:lpstr>
      <vt:lpstr>איחוד הכלבו והמרכולית </vt:lpstr>
      <vt:lpstr>ההשקעה הנדרשת לדעתך לצורך איחוד הכולבו והמרכולית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החזר השקעה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סקר כלבו –מרכולית תוצאות ומסקנות</dc:title>
  <dc:creator>hanni</dc:creator>
  <cp:lastModifiedBy>hanni</cp:lastModifiedBy>
  <cp:revision>120</cp:revision>
  <cp:lastPrinted>2020-12-08T12:27:22Z</cp:lastPrinted>
  <dcterms:created xsi:type="dcterms:W3CDTF">2020-02-19T16:28:03Z</dcterms:created>
  <dcterms:modified xsi:type="dcterms:W3CDTF">2020-12-09T07:41:43Z</dcterms:modified>
</cp:coreProperties>
</file>