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handoutMasterIdLst>
    <p:handoutMasterId r:id="rId22"/>
  </p:handoutMasterIdLst>
  <p:sldIdLst>
    <p:sldId id="260" r:id="rId2"/>
    <p:sldId id="261" r:id="rId3"/>
    <p:sldId id="276" r:id="rId4"/>
    <p:sldId id="277" r:id="rId5"/>
    <p:sldId id="278" r:id="rId6"/>
    <p:sldId id="279" r:id="rId7"/>
    <p:sldId id="263" r:id="rId8"/>
    <p:sldId id="28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CCFFFF"/>
    <a:srgbClr val="CC99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סגנון ביניים 1 - הדגשה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סגנון ביניים 3 - הדגשה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סגנון ביניים 4 - הדגשה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סגנון ביניים 4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3673" autoAdjust="0"/>
    <p:restoredTop sz="94660"/>
  </p:normalViewPr>
  <p:slideViewPr>
    <p:cSldViewPr snapToGrid="0">
      <p:cViewPr varScale="1">
        <p:scale>
          <a:sx n="103" d="100"/>
          <a:sy n="103" d="100"/>
        </p:scale>
        <p:origin x="138"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s\&#1505;&#1511;&#1512;%20&#1495;&#1491;&#1513;-%20&#1506;&#1502;&#1491;&#1493;&#1514;%20&#1489;&#1505;&#1493;&#1490;&#1497;&#1497;&#1514;%20&#1492;&#1502;&#1497;&#1505;&#1497;&#1501;%20&#1489;&#1511;&#1497;&#1489;&#1493;&#1509;%20(&#1514;&#1490;&#1493;&#1489;&#1493;&#15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s\&#1514;&#1513;&#1493;&#1489;&#1493;&#1514;%20&#1505;&#1511;&#1512;%20&#1502;&#1489;&#1493;&#1506;&#149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s\&#1505;&#1511;&#1512;%20&#1495;&#1491;&#1513;-%20&#1506;&#1502;&#1491;&#1493;&#1514;%20&#1489;&#1505;&#1493;&#1490;&#1497;&#1497;&#1514;%20&#1492;&#1502;&#1497;&#1505;&#1497;&#1501;%20&#1489;&#1511;&#1497;&#1489;&#1493;&#1509;%20(&#1514;&#1490;&#1493;&#1489;&#1493;&#15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cuments\&#1505;&#1511;&#1512;%20&#1495;&#1491;&#1513;-%20&#1506;&#1502;&#1491;&#1493;&#1514;%20&#1489;&#1505;&#1493;&#1490;&#1497;&#1497;&#1514;%20&#1492;&#1502;&#1497;&#1505;&#1497;&#1501;%20&#1489;&#1511;&#1497;&#1489;&#1493;&#1509;%20(&#1514;&#1490;&#1493;&#1489;&#1493;&#15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cuments\&#1505;&#1511;&#1512;%20&#1495;&#1491;&#1513;-%20&#1506;&#1502;&#1491;&#1493;&#1514;%20&#1489;&#1505;&#1493;&#1490;&#1497;&#1497;&#1514;%20&#1492;&#1502;&#1497;&#1505;&#1497;&#1501;%20&#1489;&#1511;&#1497;&#1489;&#1493;&#1509;%20(&#1514;&#1490;&#1493;&#1489;&#1493;&#15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ocuments\&#1505;&#1511;&#1512;%20&#1495;&#1491;&#1513;-%20&#1506;&#1502;&#1491;&#1493;&#1514;%20&#1489;&#1505;&#1493;&#1490;&#1497;&#1497;&#1514;%20&#1492;&#1502;&#1497;&#1505;&#1497;&#1501;%20&#1489;&#1511;&#1497;&#1489;&#1493;&#1509;%20(&#1514;&#1490;&#1493;&#1489;&#1493;&#15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גיליון5!$I$23</c:f>
              <c:strCache>
                <c:ptCount val="1"/>
                <c:pt idx="0">
                  <c:v>אוכלוסיה</c:v>
                </c:pt>
              </c:strCache>
            </c:strRef>
          </c:tx>
          <c:invertIfNegative val="0"/>
          <c:cat>
            <c:strRef>
              <c:f>גיליון5!$H$24:$H$30</c:f>
              <c:strCache>
                <c:ptCount val="7"/>
                <c:pt idx="0">
                  <c:v>20-30</c:v>
                </c:pt>
                <c:pt idx="1">
                  <c:v>31-40</c:v>
                </c:pt>
                <c:pt idx="2">
                  <c:v>41-50</c:v>
                </c:pt>
                <c:pt idx="3">
                  <c:v>51-60</c:v>
                </c:pt>
                <c:pt idx="4">
                  <c:v>61-70</c:v>
                </c:pt>
                <c:pt idx="5">
                  <c:v>71-80</c:v>
                </c:pt>
                <c:pt idx="6">
                  <c:v>80+</c:v>
                </c:pt>
              </c:strCache>
            </c:strRef>
          </c:cat>
          <c:val>
            <c:numRef>
              <c:f>גיליון5!$I$24:$I$30</c:f>
              <c:numCache>
                <c:formatCode>General</c:formatCode>
                <c:ptCount val="7"/>
                <c:pt idx="0">
                  <c:v>2.9</c:v>
                </c:pt>
                <c:pt idx="1">
                  <c:v>21.2</c:v>
                </c:pt>
                <c:pt idx="2">
                  <c:v>23.6</c:v>
                </c:pt>
                <c:pt idx="3">
                  <c:v>13.4</c:v>
                </c:pt>
                <c:pt idx="4">
                  <c:v>14.3</c:v>
                </c:pt>
                <c:pt idx="5">
                  <c:v>17.7</c:v>
                </c:pt>
                <c:pt idx="6">
                  <c:v>6.5</c:v>
                </c:pt>
              </c:numCache>
            </c:numRef>
          </c:val>
        </c:ser>
        <c:ser>
          <c:idx val="1"/>
          <c:order val="1"/>
          <c:tx>
            <c:strRef>
              <c:f>גיליון5!$J$23</c:f>
              <c:strCache>
                <c:ptCount val="1"/>
                <c:pt idx="0">
                  <c:v>סקר</c:v>
                </c:pt>
              </c:strCache>
            </c:strRef>
          </c:tx>
          <c:invertIfNegative val="0"/>
          <c:cat>
            <c:strRef>
              <c:f>גיליון5!$H$24:$H$30</c:f>
              <c:strCache>
                <c:ptCount val="7"/>
                <c:pt idx="0">
                  <c:v>20-30</c:v>
                </c:pt>
                <c:pt idx="1">
                  <c:v>31-40</c:v>
                </c:pt>
                <c:pt idx="2">
                  <c:v>41-50</c:v>
                </c:pt>
                <c:pt idx="3">
                  <c:v>51-60</c:v>
                </c:pt>
                <c:pt idx="4">
                  <c:v>61-70</c:v>
                </c:pt>
                <c:pt idx="5">
                  <c:v>71-80</c:v>
                </c:pt>
                <c:pt idx="6">
                  <c:v>80+</c:v>
                </c:pt>
              </c:strCache>
            </c:strRef>
          </c:cat>
          <c:val>
            <c:numRef>
              <c:f>גיליון5!$J$24:$J$30</c:f>
              <c:numCache>
                <c:formatCode>General</c:formatCode>
                <c:ptCount val="7"/>
                <c:pt idx="0">
                  <c:v>3.2</c:v>
                </c:pt>
                <c:pt idx="1">
                  <c:v>30.7</c:v>
                </c:pt>
                <c:pt idx="2">
                  <c:v>23.1</c:v>
                </c:pt>
                <c:pt idx="3">
                  <c:v>15.9</c:v>
                </c:pt>
                <c:pt idx="4">
                  <c:v>16.3</c:v>
                </c:pt>
                <c:pt idx="5">
                  <c:v>10</c:v>
                </c:pt>
                <c:pt idx="6">
                  <c:v>0.8</c:v>
                </c:pt>
              </c:numCache>
            </c:numRef>
          </c:val>
        </c:ser>
        <c:dLbls>
          <c:showLegendKey val="0"/>
          <c:showVal val="0"/>
          <c:showCatName val="0"/>
          <c:showSerName val="0"/>
          <c:showPercent val="0"/>
          <c:showBubbleSize val="0"/>
        </c:dLbls>
        <c:gapWidth val="150"/>
        <c:axId val="557147456"/>
        <c:axId val="557138832"/>
      </c:barChart>
      <c:catAx>
        <c:axId val="557147456"/>
        <c:scaling>
          <c:orientation val="maxMin"/>
        </c:scaling>
        <c:delete val="0"/>
        <c:axPos val="b"/>
        <c:numFmt formatCode="General" sourceLinked="0"/>
        <c:majorTickMark val="out"/>
        <c:minorTickMark val="none"/>
        <c:tickLblPos val="nextTo"/>
        <c:crossAx val="557138832"/>
        <c:crosses val="autoZero"/>
        <c:auto val="1"/>
        <c:lblAlgn val="ctr"/>
        <c:lblOffset val="100"/>
        <c:noMultiLvlLbl val="0"/>
      </c:catAx>
      <c:valAx>
        <c:axId val="557138832"/>
        <c:scaling>
          <c:orientation val="minMax"/>
        </c:scaling>
        <c:delete val="0"/>
        <c:axPos val="r"/>
        <c:majorGridlines/>
        <c:numFmt formatCode="General" sourceLinked="1"/>
        <c:majorTickMark val="out"/>
        <c:minorTickMark val="none"/>
        <c:tickLblPos val="nextTo"/>
        <c:crossAx val="557147456"/>
        <c:crosses val="autoZero"/>
        <c:crossBetween val="between"/>
      </c:valAx>
    </c:plotArea>
    <c:legend>
      <c:legendPos val="l"/>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066461137620407E-2"/>
          <c:y val="1.8361330283140992E-2"/>
          <c:w val="0.82665033678789746"/>
          <c:h val="0.89334024491250286"/>
        </c:manualLayout>
      </c:layout>
      <c:barChart>
        <c:barDir val="col"/>
        <c:grouping val="clustered"/>
        <c:varyColors val="0"/>
        <c:ser>
          <c:idx val="0"/>
          <c:order val="0"/>
          <c:tx>
            <c:strRef>
              <c:f>גיליון1!$R$19</c:f>
              <c:strCache>
                <c:ptCount val="1"/>
                <c:pt idx="0">
                  <c:v>יגור</c:v>
                </c:pt>
              </c:strCache>
            </c:strRef>
          </c:tx>
          <c:invertIfNegative val="0"/>
          <c:cat>
            <c:strRef>
              <c:f>גיליון1!$Q$20:$Q$24</c:f>
              <c:strCache>
                <c:ptCount val="5"/>
                <c:pt idx="0">
                  <c:v>ע. חוץ</c:v>
                </c:pt>
                <c:pt idx="1">
                  <c:v>ע. פנים</c:v>
                </c:pt>
                <c:pt idx="2">
                  <c:v>ע. חוץ ופנים</c:v>
                </c:pt>
                <c:pt idx="3">
                  <c:v>גמול גמלאי</c:v>
                </c:pt>
                <c:pt idx="4">
                  <c:v>גימלאי</c:v>
                </c:pt>
              </c:strCache>
            </c:strRef>
          </c:cat>
          <c:val>
            <c:numRef>
              <c:f>גיליון1!$R$20:$R$24</c:f>
              <c:numCache>
                <c:formatCode>0%</c:formatCode>
                <c:ptCount val="5"/>
                <c:pt idx="0">
                  <c:v>0.38009592326139091</c:v>
                </c:pt>
                <c:pt idx="1">
                  <c:v>0.21822541966426859</c:v>
                </c:pt>
                <c:pt idx="2">
                  <c:v>2.1582733812949641E-2</c:v>
                </c:pt>
                <c:pt idx="3">
                  <c:v>6.1151079136690649E-2</c:v>
                </c:pt>
                <c:pt idx="4">
                  <c:v>0.32</c:v>
                </c:pt>
              </c:numCache>
            </c:numRef>
          </c:val>
        </c:ser>
        <c:ser>
          <c:idx val="1"/>
          <c:order val="1"/>
          <c:tx>
            <c:strRef>
              <c:f>גיליון1!$S$19</c:f>
              <c:strCache>
                <c:ptCount val="1"/>
                <c:pt idx="0">
                  <c:v>סקר</c:v>
                </c:pt>
              </c:strCache>
            </c:strRef>
          </c:tx>
          <c:invertIfNegative val="0"/>
          <c:cat>
            <c:strRef>
              <c:f>גיליון1!$Q$20:$Q$24</c:f>
              <c:strCache>
                <c:ptCount val="5"/>
                <c:pt idx="0">
                  <c:v>ע. חוץ</c:v>
                </c:pt>
                <c:pt idx="1">
                  <c:v>ע. פנים</c:v>
                </c:pt>
                <c:pt idx="2">
                  <c:v>ע. חוץ ופנים</c:v>
                </c:pt>
                <c:pt idx="3">
                  <c:v>גמול גמלאי</c:v>
                </c:pt>
                <c:pt idx="4">
                  <c:v>גימלאי</c:v>
                </c:pt>
              </c:strCache>
            </c:strRef>
          </c:cat>
          <c:val>
            <c:numRef>
              <c:f>גיליון1!$S$20:$S$24</c:f>
              <c:numCache>
                <c:formatCode>0%</c:formatCode>
                <c:ptCount val="5"/>
                <c:pt idx="0">
                  <c:v>0.56326530612244896</c:v>
                </c:pt>
                <c:pt idx="1">
                  <c:v>0.24489795918367346</c:v>
                </c:pt>
                <c:pt idx="2">
                  <c:v>4.0816326530612249E-3</c:v>
                </c:pt>
                <c:pt idx="3">
                  <c:v>7.7551020408163265E-2</c:v>
                </c:pt>
                <c:pt idx="4">
                  <c:v>0.11020408163265306</c:v>
                </c:pt>
              </c:numCache>
            </c:numRef>
          </c:val>
        </c:ser>
        <c:dLbls>
          <c:showLegendKey val="0"/>
          <c:showVal val="0"/>
          <c:showCatName val="0"/>
          <c:showSerName val="0"/>
          <c:showPercent val="0"/>
          <c:showBubbleSize val="0"/>
        </c:dLbls>
        <c:gapWidth val="150"/>
        <c:axId val="557145888"/>
        <c:axId val="557137264"/>
      </c:barChart>
      <c:catAx>
        <c:axId val="557145888"/>
        <c:scaling>
          <c:orientation val="maxMin"/>
        </c:scaling>
        <c:delete val="0"/>
        <c:axPos val="b"/>
        <c:numFmt formatCode="General" sourceLinked="0"/>
        <c:majorTickMark val="out"/>
        <c:minorTickMark val="none"/>
        <c:tickLblPos val="nextTo"/>
        <c:crossAx val="557137264"/>
        <c:crosses val="autoZero"/>
        <c:auto val="1"/>
        <c:lblAlgn val="ctr"/>
        <c:lblOffset val="100"/>
        <c:noMultiLvlLbl val="0"/>
      </c:catAx>
      <c:valAx>
        <c:axId val="557137264"/>
        <c:scaling>
          <c:orientation val="minMax"/>
        </c:scaling>
        <c:delete val="0"/>
        <c:axPos val="r"/>
        <c:majorGridlines/>
        <c:numFmt formatCode="0%" sourceLinked="1"/>
        <c:majorTickMark val="out"/>
        <c:minorTickMark val="none"/>
        <c:tickLblPos val="nextTo"/>
        <c:crossAx val="557145888"/>
        <c:crosses val="autoZero"/>
        <c:crossBetween val="between"/>
      </c:valAx>
    </c:plotArea>
    <c:legend>
      <c:legendPos val="l"/>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a:t>מהו לדעתך שיעור</a:t>
            </a:r>
            <a:r>
              <a:rPr lang="he-IL" baseline="0"/>
              <a:t> מס האיזון אליו יש לשאוף בקיבוץ?</a:t>
            </a:r>
            <a:endParaRPr lang="he-IL"/>
          </a:p>
        </c:rich>
      </c:tx>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גיליון3!$J$9:$R$9</c:f>
              <c:strCache>
                <c:ptCount val="9"/>
                <c:pt idx="0">
                  <c:v>ללא מס איזון</c:v>
                </c:pt>
                <c:pt idx="1">
                  <c:v>40 אחוז</c:v>
                </c:pt>
                <c:pt idx="2">
                  <c:v>35 אחוז</c:v>
                </c:pt>
                <c:pt idx="3">
                  <c:v>30 אחוז</c:v>
                </c:pt>
                <c:pt idx="4">
                  <c:v>25 אחוז</c:v>
                </c:pt>
                <c:pt idx="5">
                  <c:v>20 אחוז</c:v>
                </c:pt>
                <c:pt idx="6">
                  <c:v>15 אחוז</c:v>
                </c:pt>
                <c:pt idx="7">
                  <c:v>10 אחוז</c:v>
                </c:pt>
                <c:pt idx="8">
                  <c:v>5 אחוז</c:v>
                </c:pt>
              </c:strCache>
            </c:strRef>
          </c:cat>
          <c:val>
            <c:numRef>
              <c:f>גיליון3!$J$10:$R$10</c:f>
              <c:numCache>
                <c:formatCode>General</c:formatCode>
                <c:ptCount val="9"/>
                <c:pt idx="0">
                  <c:v>66</c:v>
                </c:pt>
                <c:pt idx="1">
                  <c:v>21</c:v>
                </c:pt>
                <c:pt idx="2">
                  <c:v>12</c:v>
                </c:pt>
                <c:pt idx="3">
                  <c:v>17</c:v>
                </c:pt>
                <c:pt idx="4">
                  <c:v>21</c:v>
                </c:pt>
                <c:pt idx="5">
                  <c:v>30</c:v>
                </c:pt>
                <c:pt idx="6">
                  <c:v>23</c:v>
                </c:pt>
                <c:pt idx="7">
                  <c:v>28</c:v>
                </c:pt>
                <c:pt idx="8">
                  <c:v>12</c:v>
                </c:pt>
              </c:numCache>
            </c:numRef>
          </c:val>
        </c:ser>
        <c:dLbls>
          <c:showLegendKey val="0"/>
          <c:showVal val="0"/>
          <c:showCatName val="0"/>
          <c:showSerName val="0"/>
          <c:showPercent val="1"/>
          <c:showBubbleSize val="0"/>
          <c:showLeaderLines val="1"/>
        </c:dLbls>
        <c:firstSliceAng val="360"/>
      </c:pieChart>
    </c:plotArea>
    <c:legend>
      <c:legendPos val="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sz="1800" b="0" i="0" u="none" strike="noStrike" baseline="0">
                <a:effectLst/>
              </a:rPr>
              <a:t>תוך כמה שנים נכון לדעתך להגיע לרמה אותה ציינת בשאלה הקודמת?</a:t>
            </a:r>
            <a:endParaRPr lang="he-IL"/>
          </a:p>
        </c:rich>
      </c:tx>
      <c:layout/>
      <c:overlay val="0"/>
    </c:title>
    <c:autoTitleDeleted val="0"/>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גיליון1!$E$2:$K$2</c:f>
              <c:strCache>
                <c:ptCount val="7"/>
                <c:pt idx="0">
                  <c:v>עכשיו</c:v>
                </c:pt>
                <c:pt idx="1">
                  <c:v>שנה</c:v>
                </c:pt>
                <c:pt idx="2">
                  <c:v>שנתיים</c:v>
                </c:pt>
                <c:pt idx="3">
                  <c:v>שלוש</c:v>
                </c:pt>
                <c:pt idx="4">
                  <c:v>ארבע</c:v>
                </c:pt>
                <c:pt idx="5">
                  <c:v>חמש</c:v>
                </c:pt>
                <c:pt idx="6">
                  <c:v>שש</c:v>
                </c:pt>
              </c:strCache>
            </c:strRef>
          </c:cat>
          <c:val>
            <c:numRef>
              <c:f>גיליון1!$E$3:$K$3</c:f>
              <c:numCache>
                <c:formatCode>General</c:formatCode>
                <c:ptCount val="7"/>
                <c:pt idx="0">
                  <c:v>4</c:v>
                </c:pt>
                <c:pt idx="1">
                  <c:v>42</c:v>
                </c:pt>
                <c:pt idx="2">
                  <c:v>58</c:v>
                </c:pt>
                <c:pt idx="3">
                  <c:v>57</c:v>
                </c:pt>
                <c:pt idx="4">
                  <c:v>30</c:v>
                </c:pt>
                <c:pt idx="5">
                  <c:v>33</c:v>
                </c:pt>
                <c:pt idx="6">
                  <c:v>4</c:v>
                </c:pt>
              </c:numCache>
            </c:numRef>
          </c:val>
        </c:ser>
        <c:dLbls>
          <c:showLegendKey val="0"/>
          <c:showVal val="0"/>
          <c:showCatName val="1"/>
          <c:showSerName val="0"/>
          <c:showPercent val="1"/>
          <c:showBubbleSize val="0"/>
          <c:showLeaderLines val="1"/>
        </c:dLbls>
        <c:firstSliceAng val="36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a:t>מהו הרף העליון הנכון לדעתך למס איזון?</a:t>
            </a:r>
          </a:p>
        </c:rich>
      </c:tx>
      <c:layout/>
      <c:overlay val="0"/>
    </c:title>
    <c:autoTitleDeleted val="0"/>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גיליון1!$S$3:$AD$3</c:f>
              <c:strCache>
                <c:ptCount val="12"/>
                <c:pt idx="0">
                  <c:v>ללא מס איזון</c:v>
                </c:pt>
                <c:pt idx="1">
                  <c:v>500 שח</c:v>
                </c:pt>
                <c:pt idx="2">
                  <c:v>1000 שח</c:v>
                </c:pt>
                <c:pt idx="3">
                  <c:v>2000 שח</c:v>
                </c:pt>
                <c:pt idx="4">
                  <c:v>3000 שח </c:v>
                </c:pt>
                <c:pt idx="5">
                  <c:v>4000 שח</c:v>
                </c:pt>
                <c:pt idx="6">
                  <c:v>5000 שח</c:v>
                </c:pt>
                <c:pt idx="7">
                  <c:v>6000 שח</c:v>
                </c:pt>
                <c:pt idx="8">
                  <c:v>7000 שח</c:v>
                </c:pt>
                <c:pt idx="9">
                  <c:v>8000 שח</c:v>
                </c:pt>
                <c:pt idx="10">
                  <c:v>90000 שח</c:v>
                </c:pt>
                <c:pt idx="11">
                  <c:v>10000 שח</c:v>
                </c:pt>
              </c:strCache>
            </c:strRef>
          </c:cat>
          <c:val>
            <c:numRef>
              <c:f>גיליון1!$S$4:$AD$4</c:f>
              <c:numCache>
                <c:formatCode>General</c:formatCode>
                <c:ptCount val="12"/>
                <c:pt idx="0">
                  <c:v>5</c:v>
                </c:pt>
                <c:pt idx="1">
                  <c:v>5</c:v>
                </c:pt>
                <c:pt idx="2">
                  <c:v>15</c:v>
                </c:pt>
                <c:pt idx="3">
                  <c:v>7</c:v>
                </c:pt>
                <c:pt idx="4">
                  <c:v>45</c:v>
                </c:pt>
                <c:pt idx="5">
                  <c:v>19</c:v>
                </c:pt>
                <c:pt idx="6">
                  <c:v>17</c:v>
                </c:pt>
                <c:pt idx="7">
                  <c:v>9</c:v>
                </c:pt>
                <c:pt idx="8">
                  <c:v>7</c:v>
                </c:pt>
                <c:pt idx="9">
                  <c:v>7</c:v>
                </c:pt>
                <c:pt idx="10">
                  <c:v>2</c:v>
                </c:pt>
                <c:pt idx="11">
                  <c:v>12</c:v>
                </c:pt>
              </c:numCache>
            </c:numRef>
          </c:val>
        </c:ser>
        <c:dLbls>
          <c:showLegendKey val="0"/>
          <c:showVal val="0"/>
          <c:showCatName val="1"/>
          <c:showSerName val="0"/>
          <c:showPercent val="1"/>
          <c:showBubbleSize val="0"/>
          <c:showLeaderLines val="1"/>
        </c:dLbls>
        <c:firstSliceAng val="36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a:t>תוך כמה שנים נכון לדעתך להגיע למס הקהילה אותו בחרת בשאלה הקודמת?</a:t>
            </a:r>
          </a:p>
        </c:rich>
      </c:tx>
      <c:layout/>
      <c:overlay val="0"/>
    </c:title>
    <c:autoTitleDeleted val="0"/>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גיליון3!$Y$4:$AE$4</c:f>
              <c:strCache>
                <c:ptCount val="7"/>
                <c:pt idx="0">
                  <c:v>עכשיו</c:v>
                </c:pt>
                <c:pt idx="1">
                  <c:v>שנה</c:v>
                </c:pt>
                <c:pt idx="2">
                  <c:v>שנתיים</c:v>
                </c:pt>
                <c:pt idx="3">
                  <c:v>שלוש שנים</c:v>
                </c:pt>
                <c:pt idx="4">
                  <c:v>ארבע שנים</c:v>
                </c:pt>
                <c:pt idx="5">
                  <c:v>חמש שנים</c:v>
                </c:pt>
                <c:pt idx="6">
                  <c:v>שש שנים</c:v>
                </c:pt>
              </c:strCache>
            </c:strRef>
          </c:cat>
          <c:val>
            <c:numRef>
              <c:f>גיליון3!$Y$5:$AE$5</c:f>
              <c:numCache>
                <c:formatCode>General</c:formatCode>
                <c:ptCount val="7"/>
                <c:pt idx="0">
                  <c:v>5</c:v>
                </c:pt>
                <c:pt idx="1">
                  <c:v>61</c:v>
                </c:pt>
                <c:pt idx="2">
                  <c:v>66</c:v>
                </c:pt>
                <c:pt idx="3">
                  <c:v>52</c:v>
                </c:pt>
                <c:pt idx="4">
                  <c:v>18</c:v>
                </c:pt>
                <c:pt idx="5">
                  <c:v>22</c:v>
                </c:pt>
                <c:pt idx="6">
                  <c:v>5</c:v>
                </c:pt>
              </c:numCache>
            </c:numRef>
          </c:val>
        </c:ser>
        <c:dLbls>
          <c:showLegendKey val="0"/>
          <c:showVal val="0"/>
          <c:showCatName val="1"/>
          <c:showSerName val="0"/>
          <c:showPercent val="1"/>
          <c:showBubbleSize val="0"/>
          <c:showLeaderLines val="1"/>
        </c:dLbls>
        <c:firstSliceAng val="36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7DFEE-CE50-427F-8598-7E4F7DC5E222}"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he-IL"/>
        </a:p>
      </dgm:t>
    </dgm:pt>
    <dgm:pt modelId="{432743FF-0D1A-4E73-A76B-C81CE2660B08}">
      <dgm:prSet phldrT="[טקסט]"/>
      <dgm:spPr/>
      <dgm:t>
        <a:bodyPr/>
        <a:lstStyle/>
        <a:p>
          <a:pPr rtl="1"/>
          <a:r>
            <a:rPr lang="he-IL" dirty="0" smtClean="0"/>
            <a:t>שקיפות</a:t>
          </a:r>
          <a:endParaRPr lang="he-IL" dirty="0"/>
        </a:p>
      </dgm:t>
    </dgm:pt>
    <dgm:pt modelId="{017F41A3-D4E3-48E5-A221-E032D07CAB4D}" type="parTrans" cxnId="{2A3E5119-E88F-44E3-86D8-A2AD243D9769}">
      <dgm:prSet/>
      <dgm:spPr/>
      <dgm:t>
        <a:bodyPr/>
        <a:lstStyle/>
        <a:p>
          <a:pPr rtl="1"/>
          <a:endParaRPr lang="he-IL"/>
        </a:p>
      </dgm:t>
    </dgm:pt>
    <dgm:pt modelId="{84B47F44-EF1A-49BB-AFD0-E6C05B8F9079}" type="sibTrans" cxnId="{2A3E5119-E88F-44E3-86D8-A2AD243D9769}">
      <dgm:prSet/>
      <dgm:spPr/>
      <dgm:t>
        <a:bodyPr/>
        <a:lstStyle/>
        <a:p>
          <a:pPr rtl="1"/>
          <a:endParaRPr lang="he-IL"/>
        </a:p>
      </dgm:t>
    </dgm:pt>
    <dgm:pt modelId="{7E5B86CD-0073-4EEB-891F-7F8DB47A6414}">
      <dgm:prSet phldrT="[טקסט]"/>
      <dgm:spPr/>
      <dgm:t>
        <a:bodyPr/>
        <a:lstStyle/>
        <a:p>
          <a:pPr rtl="1"/>
          <a:r>
            <a:rPr lang="he-IL" dirty="0" smtClean="0"/>
            <a:t>הפחתת מיסים גדולה</a:t>
          </a:r>
          <a:endParaRPr lang="he-IL" dirty="0"/>
        </a:p>
      </dgm:t>
    </dgm:pt>
    <dgm:pt modelId="{D8517668-7D23-48F5-A6A6-BABEEF243ADC}" type="parTrans" cxnId="{2E22D2B6-F6CE-4FC3-9136-F28ED64FCB78}">
      <dgm:prSet/>
      <dgm:spPr/>
      <dgm:t>
        <a:bodyPr/>
        <a:lstStyle/>
        <a:p>
          <a:pPr rtl="1"/>
          <a:endParaRPr lang="he-IL"/>
        </a:p>
      </dgm:t>
    </dgm:pt>
    <dgm:pt modelId="{4D7C35E0-530C-4FEC-829A-28B3D586AEC5}" type="sibTrans" cxnId="{2E22D2B6-F6CE-4FC3-9136-F28ED64FCB78}">
      <dgm:prSet/>
      <dgm:spPr/>
      <dgm:t>
        <a:bodyPr/>
        <a:lstStyle/>
        <a:p>
          <a:pPr rtl="1"/>
          <a:endParaRPr lang="he-IL"/>
        </a:p>
      </dgm:t>
    </dgm:pt>
    <dgm:pt modelId="{E48FCFBC-9638-47BE-84B1-3C820001BDCF}">
      <dgm:prSet phldrT="[טקסט]"/>
      <dgm:spPr/>
      <dgm:t>
        <a:bodyPr/>
        <a:lstStyle/>
        <a:p>
          <a:pPr rtl="1"/>
          <a:r>
            <a:rPr lang="he-IL" dirty="0" smtClean="0"/>
            <a:t>קידום נשים</a:t>
          </a:r>
          <a:endParaRPr lang="he-IL" dirty="0"/>
        </a:p>
      </dgm:t>
    </dgm:pt>
    <dgm:pt modelId="{A5A25E9E-8B13-482F-AA33-7065E850EF28}" type="parTrans" cxnId="{CFC5F689-4FFA-4DF4-9F3A-A4E4FF47B6FF}">
      <dgm:prSet/>
      <dgm:spPr/>
      <dgm:t>
        <a:bodyPr/>
        <a:lstStyle/>
        <a:p>
          <a:pPr rtl="1"/>
          <a:endParaRPr lang="he-IL"/>
        </a:p>
      </dgm:t>
    </dgm:pt>
    <dgm:pt modelId="{568EB44E-62EA-4E35-8A96-08D2487C2B20}" type="sibTrans" cxnId="{CFC5F689-4FFA-4DF4-9F3A-A4E4FF47B6FF}">
      <dgm:prSet/>
      <dgm:spPr/>
      <dgm:t>
        <a:bodyPr/>
        <a:lstStyle/>
        <a:p>
          <a:pPr rtl="1"/>
          <a:endParaRPr lang="he-IL"/>
        </a:p>
      </dgm:t>
    </dgm:pt>
    <dgm:pt modelId="{6BE6724E-FB9B-4DCD-9526-AFDBB2629B0F}">
      <dgm:prSet/>
      <dgm:spPr/>
      <dgm:t>
        <a:bodyPr/>
        <a:lstStyle/>
        <a:p>
          <a:pPr rtl="1"/>
          <a:r>
            <a:rPr lang="he-IL" smtClean="0"/>
            <a:t>שינוי מדיניות המיסוי</a:t>
          </a:r>
        </a:p>
      </dgm:t>
    </dgm:pt>
    <dgm:pt modelId="{55801E56-5EBA-46E1-9217-94CF72675AEA}" type="parTrans" cxnId="{6C72FD0C-AF5A-43B2-9056-225ECBB1E8A5}">
      <dgm:prSet/>
      <dgm:spPr/>
      <dgm:t>
        <a:bodyPr/>
        <a:lstStyle/>
        <a:p>
          <a:pPr rtl="1"/>
          <a:endParaRPr lang="he-IL"/>
        </a:p>
      </dgm:t>
    </dgm:pt>
    <dgm:pt modelId="{FEE7AC36-7623-4721-8A9C-32A2260110E9}" type="sibTrans" cxnId="{6C72FD0C-AF5A-43B2-9056-225ECBB1E8A5}">
      <dgm:prSet/>
      <dgm:spPr/>
      <dgm:t>
        <a:bodyPr/>
        <a:lstStyle/>
        <a:p>
          <a:pPr rtl="1"/>
          <a:endParaRPr lang="he-IL"/>
        </a:p>
      </dgm:t>
    </dgm:pt>
    <dgm:pt modelId="{BB028C0A-2EE9-4321-8CC9-294CB421F676}">
      <dgm:prSet/>
      <dgm:spPr/>
      <dgm:t>
        <a:bodyPr/>
        <a:lstStyle/>
        <a:p>
          <a:pPr rtl="1"/>
          <a:r>
            <a:rPr lang="he-IL" smtClean="0"/>
            <a:t>קה"ש לעובדי יגור</a:t>
          </a:r>
          <a:endParaRPr lang="he-IL"/>
        </a:p>
      </dgm:t>
    </dgm:pt>
    <dgm:pt modelId="{282C071F-2021-4406-A1D1-04649C29E2F5}" type="parTrans" cxnId="{C8BB38BA-C98E-40D7-8825-7D70B16CC627}">
      <dgm:prSet/>
      <dgm:spPr/>
      <dgm:t>
        <a:bodyPr/>
        <a:lstStyle/>
        <a:p>
          <a:pPr rtl="1"/>
          <a:endParaRPr lang="he-IL"/>
        </a:p>
      </dgm:t>
    </dgm:pt>
    <dgm:pt modelId="{29BDD268-0FBC-4E75-9D7C-A80E33ED3DDD}" type="sibTrans" cxnId="{C8BB38BA-C98E-40D7-8825-7D70B16CC627}">
      <dgm:prSet/>
      <dgm:spPr/>
      <dgm:t>
        <a:bodyPr/>
        <a:lstStyle/>
        <a:p>
          <a:pPr algn="r" rtl="1"/>
          <a:endParaRPr lang="he-IL"/>
        </a:p>
      </dgm:t>
    </dgm:pt>
    <dgm:pt modelId="{74972F4E-8671-4C6C-A711-E44AD6131884}">
      <dgm:prSet/>
      <dgm:spPr/>
      <dgm:t>
        <a:bodyPr/>
        <a:lstStyle/>
        <a:p>
          <a:pPr rtl="1"/>
          <a:r>
            <a:rPr lang="he-IL" smtClean="0"/>
            <a:t>מיסוי שונה לרווקים</a:t>
          </a:r>
          <a:endParaRPr lang="he-IL"/>
        </a:p>
      </dgm:t>
    </dgm:pt>
    <dgm:pt modelId="{A663ADBD-C9B9-458E-97E4-44C5381C7D48}" type="parTrans" cxnId="{CDA833B8-A85E-4858-A1FB-295ACBF8208D}">
      <dgm:prSet/>
      <dgm:spPr/>
      <dgm:t>
        <a:bodyPr/>
        <a:lstStyle/>
        <a:p>
          <a:pPr rtl="1"/>
          <a:endParaRPr lang="he-IL"/>
        </a:p>
      </dgm:t>
    </dgm:pt>
    <dgm:pt modelId="{46C4488E-A74E-4407-ADC5-CFF5DEB65E53}" type="sibTrans" cxnId="{CDA833B8-A85E-4858-A1FB-295ACBF8208D}">
      <dgm:prSet/>
      <dgm:spPr/>
      <dgm:t>
        <a:bodyPr/>
        <a:lstStyle/>
        <a:p>
          <a:pPr rtl="1"/>
          <a:endParaRPr lang="he-IL"/>
        </a:p>
      </dgm:t>
    </dgm:pt>
    <dgm:pt modelId="{DC377EFD-67F6-4FE5-BE57-57CE6004668B}">
      <dgm:prSet/>
      <dgm:spPr/>
      <dgm:t>
        <a:bodyPr/>
        <a:lstStyle/>
        <a:p>
          <a:pPr rtl="1"/>
          <a:r>
            <a:rPr lang="he-IL" dirty="0" smtClean="0"/>
            <a:t>תרבות לכל הקהילה</a:t>
          </a:r>
        </a:p>
      </dgm:t>
    </dgm:pt>
    <dgm:pt modelId="{0AE270DB-B8A9-4C05-98C6-2B645CE8A4D4}" type="parTrans" cxnId="{06B440C7-6C77-4367-A6BE-DB9A8A4AE515}">
      <dgm:prSet/>
      <dgm:spPr/>
      <dgm:t>
        <a:bodyPr/>
        <a:lstStyle/>
        <a:p>
          <a:pPr rtl="1"/>
          <a:endParaRPr lang="he-IL"/>
        </a:p>
      </dgm:t>
    </dgm:pt>
    <dgm:pt modelId="{A46AC380-2B3B-4E7A-9A45-E28FB13394BE}" type="sibTrans" cxnId="{06B440C7-6C77-4367-A6BE-DB9A8A4AE515}">
      <dgm:prSet/>
      <dgm:spPr/>
      <dgm:t>
        <a:bodyPr/>
        <a:lstStyle/>
        <a:p>
          <a:pPr rtl="1"/>
          <a:endParaRPr lang="he-IL"/>
        </a:p>
      </dgm:t>
    </dgm:pt>
    <dgm:pt modelId="{A3741459-9C26-48D0-8925-79E82ED9E860}">
      <dgm:prSet/>
      <dgm:spPr/>
      <dgm:t>
        <a:bodyPr/>
        <a:lstStyle/>
        <a:p>
          <a:pPr rtl="1"/>
          <a:r>
            <a:rPr lang="he-IL" smtClean="0"/>
            <a:t>התייעלות בענפים</a:t>
          </a:r>
        </a:p>
      </dgm:t>
    </dgm:pt>
    <dgm:pt modelId="{6B48414E-E17C-4B1F-A23A-88A12CBBDBA8}" type="parTrans" cxnId="{6D17D9E8-49EA-45C2-A1E5-AFF21B1FB040}">
      <dgm:prSet/>
      <dgm:spPr/>
      <dgm:t>
        <a:bodyPr/>
        <a:lstStyle/>
        <a:p>
          <a:pPr rtl="1"/>
          <a:endParaRPr lang="he-IL"/>
        </a:p>
      </dgm:t>
    </dgm:pt>
    <dgm:pt modelId="{977E3549-919E-4D5A-A6DB-5A671C7170D1}" type="sibTrans" cxnId="{6D17D9E8-49EA-45C2-A1E5-AFF21B1FB040}">
      <dgm:prSet/>
      <dgm:spPr/>
      <dgm:t>
        <a:bodyPr/>
        <a:lstStyle/>
        <a:p>
          <a:pPr rtl="1"/>
          <a:endParaRPr lang="he-IL"/>
        </a:p>
      </dgm:t>
    </dgm:pt>
    <dgm:pt modelId="{539FD255-C1CE-4CCC-ABA6-4FAC178B92DD}">
      <dgm:prSet/>
      <dgm:spPr/>
      <dgm:t>
        <a:bodyPr/>
        <a:lstStyle/>
        <a:p>
          <a:pPr rtl="1"/>
          <a:r>
            <a:rPr lang="he-IL" smtClean="0"/>
            <a:t>לשמור על הנוי הציבורי</a:t>
          </a:r>
          <a:endParaRPr lang="he-IL" dirty="0"/>
        </a:p>
      </dgm:t>
    </dgm:pt>
    <dgm:pt modelId="{E2CB8BA3-8506-48A9-A4BF-228A5949107D}" type="parTrans" cxnId="{5FA49DE6-F83D-459F-B510-9BA3F0989484}">
      <dgm:prSet/>
      <dgm:spPr/>
      <dgm:t>
        <a:bodyPr/>
        <a:lstStyle/>
        <a:p>
          <a:pPr rtl="1"/>
          <a:endParaRPr lang="he-IL"/>
        </a:p>
      </dgm:t>
    </dgm:pt>
    <dgm:pt modelId="{43488AA8-561B-4511-A458-FAF99231B05B}" type="sibTrans" cxnId="{5FA49DE6-F83D-459F-B510-9BA3F0989484}">
      <dgm:prSet/>
      <dgm:spPr/>
      <dgm:t>
        <a:bodyPr/>
        <a:lstStyle/>
        <a:p>
          <a:pPr rtl="1"/>
          <a:endParaRPr lang="he-IL"/>
        </a:p>
      </dgm:t>
    </dgm:pt>
    <dgm:pt modelId="{660275AB-70D3-48CD-9168-75237869400F}">
      <dgm:prSet/>
      <dgm:spPr/>
      <dgm:t>
        <a:bodyPr/>
        <a:lstStyle/>
        <a:p>
          <a:pPr rtl="1"/>
          <a:r>
            <a:rPr lang="he-IL" smtClean="0"/>
            <a:t>לא להשקיע בענפים השונים</a:t>
          </a:r>
          <a:endParaRPr lang="he-IL" dirty="0"/>
        </a:p>
      </dgm:t>
    </dgm:pt>
    <dgm:pt modelId="{10B59A35-5D96-4A73-B581-99E15D768CD6}" type="parTrans" cxnId="{815C280C-EC29-4E42-A917-0751CC896496}">
      <dgm:prSet/>
      <dgm:spPr/>
      <dgm:t>
        <a:bodyPr/>
        <a:lstStyle/>
        <a:p>
          <a:pPr rtl="1"/>
          <a:endParaRPr lang="he-IL"/>
        </a:p>
      </dgm:t>
    </dgm:pt>
    <dgm:pt modelId="{FC739E56-467C-47DB-AFE8-BF3F640CA120}" type="sibTrans" cxnId="{815C280C-EC29-4E42-A917-0751CC896496}">
      <dgm:prSet/>
      <dgm:spPr/>
      <dgm:t>
        <a:bodyPr/>
        <a:lstStyle/>
        <a:p>
          <a:pPr rtl="1"/>
          <a:endParaRPr lang="he-IL"/>
        </a:p>
      </dgm:t>
    </dgm:pt>
    <dgm:pt modelId="{D5EAEAF6-D852-40E3-8ABE-444C49A35EAE}">
      <dgm:prSet/>
      <dgm:spPr/>
      <dgm:t>
        <a:bodyPr/>
        <a:lstStyle/>
        <a:p>
          <a:pPr rtl="1"/>
          <a:r>
            <a:rPr lang="he-IL" smtClean="0"/>
            <a:t>טיפול באבטלה סמויה</a:t>
          </a:r>
          <a:endParaRPr lang="he-IL" dirty="0"/>
        </a:p>
      </dgm:t>
    </dgm:pt>
    <dgm:pt modelId="{1C13C77F-70C3-446F-8F5E-08C14AC2A204}" type="parTrans" cxnId="{98D6772B-FE3F-4ED7-981E-F79251573996}">
      <dgm:prSet/>
      <dgm:spPr/>
      <dgm:t>
        <a:bodyPr/>
        <a:lstStyle/>
        <a:p>
          <a:pPr rtl="1"/>
          <a:endParaRPr lang="he-IL"/>
        </a:p>
      </dgm:t>
    </dgm:pt>
    <dgm:pt modelId="{E7116EBF-AA1A-4488-87C8-EA5BE873C78C}" type="sibTrans" cxnId="{98D6772B-FE3F-4ED7-981E-F79251573996}">
      <dgm:prSet/>
      <dgm:spPr/>
      <dgm:t>
        <a:bodyPr/>
        <a:lstStyle/>
        <a:p>
          <a:pPr rtl="1"/>
          <a:endParaRPr lang="he-IL"/>
        </a:p>
      </dgm:t>
    </dgm:pt>
    <dgm:pt modelId="{DAA6566F-0AD4-4C12-8E13-FF15AC9F749F}">
      <dgm:prSet/>
      <dgm:spPr/>
      <dgm:t>
        <a:bodyPr/>
        <a:lstStyle/>
        <a:p>
          <a:pPr rtl="1"/>
          <a:r>
            <a:rPr lang="he-IL" smtClean="0"/>
            <a:t>ביטול הכרה למס איזון על בניה חדשה</a:t>
          </a:r>
          <a:endParaRPr lang="he-IL" dirty="0" smtClean="0"/>
        </a:p>
      </dgm:t>
    </dgm:pt>
    <dgm:pt modelId="{EAAB9C19-2DE2-4597-9A93-1F84F3BB8D14}" type="parTrans" cxnId="{555B7A25-6153-417A-95BF-ABDDE8D6C235}">
      <dgm:prSet/>
      <dgm:spPr/>
      <dgm:t>
        <a:bodyPr/>
        <a:lstStyle/>
        <a:p>
          <a:pPr rtl="1"/>
          <a:endParaRPr lang="he-IL"/>
        </a:p>
      </dgm:t>
    </dgm:pt>
    <dgm:pt modelId="{BEEB8363-D74F-48B1-93B9-C3C949EE4997}" type="sibTrans" cxnId="{555B7A25-6153-417A-95BF-ABDDE8D6C235}">
      <dgm:prSet/>
      <dgm:spPr/>
      <dgm:t>
        <a:bodyPr/>
        <a:lstStyle/>
        <a:p>
          <a:pPr rtl="1"/>
          <a:endParaRPr lang="he-IL"/>
        </a:p>
      </dgm:t>
    </dgm:pt>
    <dgm:pt modelId="{CCC414EC-07BF-4BB1-9D98-63D7B92A43B4}">
      <dgm:prSet/>
      <dgm:spPr/>
      <dgm:t>
        <a:bodyPr/>
        <a:lstStyle/>
        <a:p>
          <a:pPr rtl="1"/>
          <a:r>
            <a:rPr lang="he-IL" smtClean="0"/>
            <a:t>הפחתת סבסוד לחינוך</a:t>
          </a:r>
          <a:endParaRPr lang="he-IL" dirty="0"/>
        </a:p>
      </dgm:t>
    </dgm:pt>
    <dgm:pt modelId="{3D2C4139-86B2-46B8-9337-CD9A7C878A5F}" type="parTrans" cxnId="{18F1CB29-D995-4479-A9ED-2051F9D2AA9A}">
      <dgm:prSet/>
      <dgm:spPr/>
      <dgm:t>
        <a:bodyPr/>
        <a:lstStyle/>
        <a:p>
          <a:pPr rtl="1"/>
          <a:endParaRPr lang="he-IL"/>
        </a:p>
      </dgm:t>
    </dgm:pt>
    <dgm:pt modelId="{ACE8B48B-8322-4006-A4B0-D2294DE5CA10}" type="sibTrans" cxnId="{18F1CB29-D995-4479-A9ED-2051F9D2AA9A}">
      <dgm:prSet/>
      <dgm:spPr/>
      <dgm:t>
        <a:bodyPr/>
        <a:lstStyle/>
        <a:p>
          <a:pPr rtl="1"/>
          <a:endParaRPr lang="he-IL"/>
        </a:p>
      </dgm:t>
    </dgm:pt>
    <dgm:pt modelId="{09409FEF-572A-4E5B-A4DE-0D10FA69B54D}">
      <dgm:prSet/>
      <dgm:spPr/>
      <dgm:t>
        <a:bodyPr/>
        <a:lstStyle/>
        <a:p>
          <a:pPr rtl="1"/>
          <a:r>
            <a:rPr lang="he-IL" smtClean="0"/>
            <a:t>רמת ניהול נמוכה</a:t>
          </a:r>
          <a:endParaRPr lang="he-IL" dirty="0"/>
        </a:p>
      </dgm:t>
    </dgm:pt>
    <dgm:pt modelId="{59A0157B-6578-42D9-8BAB-E8F18D74D925}" type="parTrans" cxnId="{6E05B18C-8730-4C7C-8ED6-81ED1C7AC585}">
      <dgm:prSet/>
      <dgm:spPr/>
      <dgm:t>
        <a:bodyPr/>
        <a:lstStyle/>
        <a:p>
          <a:pPr rtl="1"/>
          <a:endParaRPr lang="he-IL"/>
        </a:p>
      </dgm:t>
    </dgm:pt>
    <dgm:pt modelId="{DC6F451C-0116-476E-BC52-B46A1FE20D20}" type="sibTrans" cxnId="{6E05B18C-8730-4C7C-8ED6-81ED1C7AC585}">
      <dgm:prSet/>
      <dgm:spPr/>
      <dgm:t>
        <a:bodyPr/>
        <a:lstStyle/>
        <a:p>
          <a:pPr rtl="1"/>
          <a:endParaRPr lang="he-IL"/>
        </a:p>
      </dgm:t>
    </dgm:pt>
    <dgm:pt modelId="{82D4231B-C239-4CEF-98D8-F64880E6A65A}">
      <dgm:prSet/>
      <dgm:spPr/>
      <dgm:t>
        <a:bodyPr/>
        <a:lstStyle/>
        <a:p>
          <a:pPr rtl="1"/>
          <a:r>
            <a:rPr lang="he-IL" smtClean="0"/>
            <a:t>התייעלות בענפים</a:t>
          </a:r>
          <a:endParaRPr lang="he-IL" dirty="0" smtClean="0"/>
        </a:p>
      </dgm:t>
    </dgm:pt>
    <dgm:pt modelId="{15BDCAEF-B69B-465D-B218-CDD4454360BA}" type="parTrans" cxnId="{FAE63946-DE91-4E97-9E7F-D684836E86B5}">
      <dgm:prSet/>
      <dgm:spPr/>
      <dgm:t>
        <a:bodyPr/>
        <a:lstStyle/>
        <a:p>
          <a:pPr rtl="1"/>
          <a:endParaRPr lang="he-IL"/>
        </a:p>
      </dgm:t>
    </dgm:pt>
    <dgm:pt modelId="{5C907B7A-6585-4B5E-B43A-C96BCB3AE7FB}" type="sibTrans" cxnId="{FAE63946-DE91-4E97-9E7F-D684836E86B5}">
      <dgm:prSet/>
      <dgm:spPr/>
      <dgm:t>
        <a:bodyPr/>
        <a:lstStyle/>
        <a:p>
          <a:pPr rtl="1"/>
          <a:endParaRPr lang="he-IL"/>
        </a:p>
      </dgm:t>
    </dgm:pt>
    <dgm:pt modelId="{031F6D17-EEF8-414A-B472-5A0F9BF202DE}">
      <dgm:prSet/>
      <dgm:spPr/>
      <dgm:t>
        <a:bodyPr/>
        <a:lstStyle/>
        <a:p>
          <a:pPr rtl="1"/>
          <a:r>
            <a:rPr lang="he-IL" smtClean="0"/>
            <a:t>החלטה מסודרת מה מגיע לחבר בעת שיפוץ דירה</a:t>
          </a:r>
          <a:endParaRPr lang="he-IL" dirty="0"/>
        </a:p>
      </dgm:t>
    </dgm:pt>
    <dgm:pt modelId="{9E63D7B3-9174-4BFB-8881-2CCF8FD2A553}" type="parTrans" cxnId="{C28C788F-4612-4E3B-AD2F-5416F0AB07A8}">
      <dgm:prSet/>
      <dgm:spPr/>
      <dgm:t>
        <a:bodyPr/>
        <a:lstStyle/>
        <a:p>
          <a:pPr rtl="1"/>
          <a:endParaRPr lang="he-IL"/>
        </a:p>
      </dgm:t>
    </dgm:pt>
    <dgm:pt modelId="{3848DB43-D32F-433C-818A-BE5701EB0C83}" type="sibTrans" cxnId="{C28C788F-4612-4E3B-AD2F-5416F0AB07A8}">
      <dgm:prSet/>
      <dgm:spPr/>
      <dgm:t>
        <a:bodyPr/>
        <a:lstStyle/>
        <a:p>
          <a:pPr rtl="1"/>
          <a:endParaRPr lang="he-IL"/>
        </a:p>
      </dgm:t>
    </dgm:pt>
    <dgm:pt modelId="{DC51D0D9-7F60-4A69-8F7F-B6D1E7F1A634}">
      <dgm:prSet/>
      <dgm:spPr/>
      <dgm:t>
        <a:bodyPr/>
        <a:lstStyle/>
        <a:p>
          <a:pPr rtl="1"/>
          <a:r>
            <a:rPr lang="he-IL" smtClean="0"/>
            <a:t>תודה</a:t>
          </a:r>
          <a:endParaRPr lang="he-IL" dirty="0" smtClean="0"/>
        </a:p>
      </dgm:t>
    </dgm:pt>
    <dgm:pt modelId="{76FE7B88-4FB2-4B72-B095-22A8537927CF}" type="parTrans" cxnId="{CF78E954-50B5-4EE1-90BE-AF87CC21A089}">
      <dgm:prSet/>
      <dgm:spPr/>
      <dgm:t>
        <a:bodyPr/>
        <a:lstStyle/>
        <a:p>
          <a:pPr rtl="1"/>
          <a:endParaRPr lang="he-IL"/>
        </a:p>
      </dgm:t>
    </dgm:pt>
    <dgm:pt modelId="{825EE959-E73B-48EB-99A9-5ACFD322CCA3}" type="sibTrans" cxnId="{CF78E954-50B5-4EE1-90BE-AF87CC21A089}">
      <dgm:prSet/>
      <dgm:spPr/>
      <dgm:t>
        <a:bodyPr/>
        <a:lstStyle/>
        <a:p>
          <a:pPr rtl="1"/>
          <a:endParaRPr lang="he-IL"/>
        </a:p>
      </dgm:t>
    </dgm:pt>
    <dgm:pt modelId="{65436B59-8448-4F31-BC42-82080BDDD970}">
      <dgm:prSet/>
      <dgm:spPr/>
      <dgm:t>
        <a:bodyPr/>
        <a:lstStyle/>
        <a:p>
          <a:pPr rtl="1"/>
          <a:r>
            <a:rPr lang="he-IL" dirty="0" smtClean="0">
              <a:solidFill>
                <a:schemeClr val="bg1"/>
              </a:solidFill>
            </a:rPr>
            <a:t>תאגידי יגור צריכים </a:t>
          </a:r>
          <a:r>
            <a:rPr lang="he-IL" dirty="0" err="1" smtClean="0">
              <a:solidFill>
                <a:schemeClr val="bg1"/>
              </a:solidFill>
            </a:rPr>
            <a:t>להתיעל</a:t>
          </a:r>
          <a:r>
            <a:rPr lang="he-IL" dirty="0" smtClean="0">
              <a:solidFill>
                <a:schemeClr val="bg1"/>
              </a:solidFill>
            </a:rPr>
            <a:t>, הרווחים נמוכים מידי, משכורות גבוהות</a:t>
          </a:r>
          <a:endParaRPr lang="he-IL" dirty="0">
            <a:solidFill>
              <a:schemeClr val="bg1"/>
            </a:solidFill>
          </a:endParaRPr>
        </a:p>
      </dgm:t>
    </dgm:pt>
    <dgm:pt modelId="{5EA64431-EB3E-4674-96BA-777AE0D9B6AA}" type="parTrans" cxnId="{7E74494E-6D3A-4788-90B7-4097879B7EC6}">
      <dgm:prSet/>
      <dgm:spPr/>
      <dgm:t>
        <a:bodyPr/>
        <a:lstStyle/>
        <a:p>
          <a:pPr rtl="1"/>
          <a:endParaRPr lang="he-IL"/>
        </a:p>
      </dgm:t>
    </dgm:pt>
    <dgm:pt modelId="{C2587D10-063A-44CD-8032-026DD2B8A6A4}" type="sibTrans" cxnId="{7E74494E-6D3A-4788-90B7-4097879B7EC6}">
      <dgm:prSet/>
      <dgm:spPr/>
      <dgm:t>
        <a:bodyPr/>
        <a:lstStyle/>
        <a:p>
          <a:pPr rtl="1"/>
          <a:endParaRPr lang="he-IL"/>
        </a:p>
      </dgm:t>
    </dgm:pt>
    <dgm:pt modelId="{B640D84D-F357-4A0A-9CB9-028789E229D8}">
      <dgm:prSet/>
      <dgm:spPr/>
      <dgm:t>
        <a:bodyPr/>
        <a:lstStyle/>
        <a:p>
          <a:pPr rtl="1"/>
          <a:r>
            <a:rPr lang="he-IL" smtClean="0"/>
            <a:t>בקרה על עובדי הפנים</a:t>
          </a:r>
          <a:endParaRPr lang="he-IL" dirty="0"/>
        </a:p>
      </dgm:t>
    </dgm:pt>
    <dgm:pt modelId="{7FDCAAEA-762A-4D8F-B36B-AE722F637D17}" type="parTrans" cxnId="{5157DA4A-4BAE-49FF-B51A-D9239846A0FC}">
      <dgm:prSet/>
      <dgm:spPr/>
      <dgm:t>
        <a:bodyPr/>
        <a:lstStyle/>
        <a:p>
          <a:pPr rtl="1"/>
          <a:endParaRPr lang="he-IL"/>
        </a:p>
      </dgm:t>
    </dgm:pt>
    <dgm:pt modelId="{A48886FB-3DB7-4BA6-98D5-76E20F6D50C6}" type="sibTrans" cxnId="{5157DA4A-4BAE-49FF-B51A-D9239846A0FC}">
      <dgm:prSet/>
      <dgm:spPr/>
      <dgm:t>
        <a:bodyPr/>
        <a:lstStyle/>
        <a:p>
          <a:pPr rtl="1"/>
          <a:endParaRPr lang="he-IL"/>
        </a:p>
      </dgm:t>
    </dgm:pt>
    <dgm:pt modelId="{2FD09A5C-7DEC-4F81-BE45-E67396D62BE0}">
      <dgm:prSet/>
      <dgm:spPr/>
      <dgm:t>
        <a:bodyPr/>
        <a:lstStyle/>
        <a:p>
          <a:pPr rtl="1"/>
          <a:r>
            <a:rPr lang="he-IL" smtClean="0"/>
            <a:t>הרחבת הטיפול בפרט</a:t>
          </a:r>
          <a:endParaRPr lang="he-IL" dirty="0" smtClean="0"/>
        </a:p>
      </dgm:t>
    </dgm:pt>
    <dgm:pt modelId="{E5E6F27D-008D-44EB-AF6E-8712DB30E506}" type="parTrans" cxnId="{A3F2FE14-8F48-4A3F-8712-8A7C995FF1CA}">
      <dgm:prSet/>
      <dgm:spPr/>
      <dgm:t>
        <a:bodyPr/>
        <a:lstStyle/>
        <a:p>
          <a:pPr rtl="1"/>
          <a:endParaRPr lang="he-IL"/>
        </a:p>
      </dgm:t>
    </dgm:pt>
    <dgm:pt modelId="{3B9A4477-A4EC-43E2-93C8-40D9415E7273}" type="sibTrans" cxnId="{A3F2FE14-8F48-4A3F-8712-8A7C995FF1CA}">
      <dgm:prSet/>
      <dgm:spPr/>
      <dgm:t>
        <a:bodyPr/>
        <a:lstStyle/>
        <a:p>
          <a:pPr rtl="1"/>
          <a:endParaRPr lang="he-IL"/>
        </a:p>
      </dgm:t>
    </dgm:pt>
    <dgm:pt modelId="{7B87E459-8A65-4C0A-9D85-569F2FB8C942}">
      <dgm:prSet/>
      <dgm:spPr/>
      <dgm:t>
        <a:bodyPr/>
        <a:lstStyle/>
        <a:p>
          <a:pPr rtl="1"/>
          <a:r>
            <a:rPr lang="he-IL" smtClean="0"/>
            <a:t>שמירה על פערים בין בתי האב</a:t>
          </a:r>
          <a:endParaRPr lang="he-IL" dirty="0"/>
        </a:p>
      </dgm:t>
    </dgm:pt>
    <dgm:pt modelId="{0688AE56-8A36-4DBF-9B25-1935FA3320D6}" type="parTrans" cxnId="{73C52E80-A081-43A0-B4FF-DF247565C59D}">
      <dgm:prSet/>
      <dgm:spPr/>
      <dgm:t>
        <a:bodyPr/>
        <a:lstStyle/>
        <a:p>
          <a:pPr rtl="1"/>
          <a:endParaRPr lang="he-IL"/>
        </a:p>
      </dgm:t>
    </dgm:pt>
    <dgm:pt modelId="{A6A3D137-6452-4671-A30E-CB91583BE2F4}" type="sibTrans" cxnId="{73C52E80-A081-43A0-B4FF-DF247565C59D}">
      <dgm:prSet/>
      <dgm:spPr/>
      <dgm:t>
        <a:bodyPr/>
        <a:lstStyle/>
        <a:p>
          <a:pPr rtl="1"/>
          <a:endParaRPr lang="he-IL"/>
        </a:p>
      </dgm:t>
    </dgm:pt>
    <dgm:pt modelId="{C40FFE29-433A-46EE-BA3B-15B372EE852E}">
      <dgm:prSet/>
      <dgm:spPr/>
      <dgm:t>
        <a:bodyPr/>
        <a:lstStyle/>
        <a:p>
          <a:pPr rtl="1"/>
          <a:r>
            <a:rPr lang="he-IL" smtClean="0"/>
            <a:t>אפשרות להתפרנס בכבוד וללא מס גבוה</a:t>
          </a:r>
          <a:endParaRPr lang="he-IL" dirty="0"/>
        </a:p>
      </dgm:t>
    </dgm:pt>
    <dgm:pt modelId="{E9E384E2-B7ED-416A-A549-D9505B19C087}" type="parTrans" cxnId="{8D3E54EC-DBFB-460A-B80E-F29B7888C77F}">
      <dgm:prSet/>
      <dgm:spPr/>
      <dgm:t>
        <a:bodyPr/>
        <a:lstStyle/>
        <a:p>
          <a:pPr rtl="1"/>
          <a:endParaRPr lang="he-IL"/>
        </a:p>
      </dgm:t>
    </dgm:pt>
    <dgm:pt modelId="{F68607B0-0018-4C88-8116-232AFB8764B4}" type="sibTrans" cxnId="{8D3E54EC-DBFB-460A-B80E-F29B7888C77F}">
      <dgm:prSet/>
      <dgm:spPr/>
      <dgm:t>
        <a:bodyPr/>
        <a:lstStyle/>
        <a:p>
          <a:pPr rtl="1"/>
          <a:endParaRPr lang="he-IL"/>
        </a:p>
      </dgm:t>
    </dgm:pt>
    <dgm:pt modelId="{01798E8D-3366-47AA-89B7-BB1F4810615C}">
      <dgm:prSet/>
      <dgm:spPr/>
      <dgm:t>
        <a:bodyPr/>
        <a:lstStyle/>
        <a:p>
          <a:pPr rtl="1"/>
          <a:r>
            <a:rPr lang="he-IL" smtClean="0"/>
            <a:t>עזרה למבוגרים בהחזקת הדירות</a:t>
          </a:r>
          <a:endParaRPr lang="he-IL" dirty="0" smtClean="0"/>
        </a:p>
      </dgm:t>
    </dgm:pt>
    <dgm:pt modelId="{1D9E92C7-F6EA-4029-BBE9-CF63498772EF}" type="parTrans" cxnId="{B110C570-5225-45E4-BD18-954E6C88A2E4}">
      <dgm:prSet/>
      <dgm:spPr/>
      <dgm:t>
        <a:bodyPr/>
        <a:lstStyle/>
        <a:p>
          <a:pPr rtl="1"/>
          <a:endParaRPr lang="he-IL"/>
        </a:p>
      </dgm:t>
    </dgm:pt>
    <dgm:pt modelId="{719B8C00-A8CD-4DB4-A08D-6C42080D5C73}" type="sibTrans" cxnId="{B110C570-5225-45E4-BD18-954E6C88A2E4}">
      <dgm:prSet/>
      <dgm:spPr/>
      <dgm:t>
        <a:bodyPr/>
        <a:lstStyle/>
        <a:p>
          <a:pPr rtl="1"/>
          <a:endParaRPr lang="he-IL"/>
        </a:p>
      </dgm:t>
    </dgm:pt>
    <dgm:pt modelId="{797476E2-B022-4140-9BCD-7C2825A14717}">
      <dgm:prSet/>
      <dgm:spPr/>
      <dgm:t>
        <a:bodyPr/>
        <a:lstStyle/>
        <a:p>
          <a:pPr rtl="1"/>
          <a:r>
            <a:rPr lang="he-IL" smtClean="0"/>
            <a:t>לסגור חד"א</a:t>
          </a:r>
          <a:endParaRPr lang="he-IL" dirty="0"/>
        </a:p>
      </dgm:t>
    </dgm:pt>
    <dgm:pt modelId="{D3BD820C-2D99-4534-9B28-F5C710349C98}" type="parTrans" cxnId="{7AF78EB8-12B6-448E-8954-6CEB4062E8AA}">
      <dgm:prSet/>
      <dgm:spPr/>
      <dgm:t>
        <a:bodyPr/>
        <a:lstStyle/>
        <a:p>
          <a:pPr rtl="1"/>
          <a:endParaRPr lang="he-IL"/>
        </a:p>
      </dgm:t>
    </dgm:pt>
    <dgm:pt modelId="{DABB2962-5A7A-4EA6-9768-4AB799B87EFC}" type="sibTrans" cxnId="{7AF78EB8-12B6-448E-8954-6CEB4062E8AA}">
      <dgm:prSet/>
      <dgm:spPr/>
      <dgm:t>
        <a:bodyPr/>
        <a:lstStyle/>
        <a:p>
          <a:pPr rtl="1"/>
          <a:endParaRPr lang="he-IL"/>
        </a:p>
      </dgm:t>
    </dgm:pt>
    <dgm:pt modelId="{D499CBE3-61A9-4C88-84FC-8A602A036DA2}">
      <dgm:prSet/>
      <dgm:spPr/>
      <dgm:t>
        <a:bodyPr/>
        <a:lstStyle/>
        <a:p>
          <a:pPr rtl="1"/>
          <a:r>
            <a:rPr lang="he-IL" smtClean="0"/>
            <a:t>לשמור על מחירים נוחים במוסדות יגור</a:t>
          </a:r>
          <a:endParaRPr lang="he-IL" dirty="0"/>
        </a:p>
      </dgm:t>
    </dgm:pt>
    <dgm:pt modelId="{D6CAA767-916A-4C79-A2BA-6144FC041F33}" type="parTrans" cxnId="{0C39D9EF-890A-4BBD-AE5F-CE60173FE668}">
      <dgm:prSet/>
      <dgm:spPr/>
      <dgm:t>
        <a:bodyPr/>
        <a:lstStyle/>
        <a:p>
          <a:pPr rtl="1"/>
          <a:endParaRPr lang="he-IL"/>
        </a:p>
      </dgm:t>
    </dgm:pt>
    <dgm:pt modelId="{D079EF9E-13CF-4C9D-9909-2D0F1AA81E01}" type="sibTrans" cxnId="{0C39D9EF-890A-4BBD-AE5F-CE60173FE668}">
      <dgm:prSet/>
      <dgm:spPr/>
      <dgm:t>
        <a:bodyPr/>
        <a:lstStyle/>
        <a:p>
          <a:pPr rtl="1"/>
          <a:endParaRPr lang="he-IL"/>
        </a:p>
      </dgm:t>
    </dgm:pt>
    <dgm:pt modelId="{43CBD3E0-5C1E-4A2E-BA75-C3A599EDA551}">
      <dgm:prSet/>
      <dgm:spPr/>
      <dgm:t>
        <a:bodyPr/>
        <a:lstStyle/>
        <a:p>
          <a:pPr rtl="1"/>
          <a:r>
            <a:rPr lang="he-IL" smtClean="0"/>
            <a:t>לשמור על הערבות ההדדית הגבוהה</a:t>
          </a:r>
          <a:endParaRPr lang="he-IL" dirty="0" smtClean="0"/>
        </a:p>
      </dgm:t>
    </dgm:pt>
    <dgm:pt modelId="{DB863C7A-3FC2-4F21-8747-B87E9E6C0624}" type="parTrans" cxnId="{669FCFBA-93F1-4433-A15F-8D195A4DBD87}">
      <dgm:prSet/>
      <dgm:spPr/>
      <dgm:t>
        <a:bodyPr/>
        <a:lstStyle/>
        <a:p>
          <a:pPr rtl="1"/>
          <a:endParaRPr lang="he-IL"/>
        </a:p>
      </dgm:t>
    </dgm:pt>
    <dgm:pt modelId="{FD08675F-F21D-4DCF-ADC2-5B0295B9B704}" type="sibTrans" cxnId="{669FCFBA-93F1-4433-A15F-8D195A4DBD87}">
      <dgm:prSet/>
      <dgm:spPr/>
      <dgm:t>
        <a:bodyPr/>
        <a:lstStyle/>
        <a:p>
          <a:pPr rtl="1"/>
          <a:endParaRPr lang="he-IL"/>
        </a:p>
      </dgm:t>
    </dgm:pt>
    <dgm:pt modelId="{3ECFF079-C730-4673-B67B-12A099348272}">
      <dgm:prSet/>
      <dgm:spPr/>
      <dgm:t>
        <a:bodyPr/>
        <a:lstStyle/>
        <a:p>
          <a:pPr rtl="1"/>
          <a:r>
            <a:rPr lang="he-IL" smtClean="0"/>
            <a:t>חלוקת רווחים לחברים</a:t>
          </a:r>
          <a:endParaRPr lang="he-IL" dirty="0"/>
        </a:p>
      </dgm:t>
    </dgm:pt>
    <dgm:pt modelId="{67CE1D0C-2F99-49B3-B1BD-3F2215800CC7}" type="parTrans" cxnId="{43F89A50-E972-4E1E-8AE4-D1C3D9EC4199}">
      <dgm:prSet/>
      <dgm:spPr/>
      <dgm:t>
        <a:bodyPr/>
        <a:lstStyle/>
        <a:p>
          <a:pPr rtl="1"/>
          <a:endParaRPr lang="he-IL"/>
        </a:p>
      </dgm:t>
    </dgm:pt>
    <dgm:pt modelId="{59C7E8E7-27AD-4A24-92B7-29F286D6DFBC}" type="sibTrans" cxnId="{43F89A50-E972-4E1E-8AE4-D1C3D9EC4199}">
      <dgm:prSet/>
      <dgm:spPr/>
      <dgm:t>
        <a:bodyPr/>
        <a:lstStyle/>
        <a:p>
          <a:pPr rtl="1"/>
          <a:endParaRPr lang="he-IL"/>
        </a:p>
      </dgm:t>
    </dgm:pt>
    <dgm:pt modelId="{D9DD428C-B543-4BDB-8FCB-53D96EC0CD4B}">
      <dgm:prSet/>
      <dgm:spPr/>
      <dgm:t>
        <a:bodyPr/>
        <a:lstStyle/>
        <a:p>
          <a:pPr rtl="1"/>
          <a:r>
            <a:rPr lang="he-IL" smtClean="0">
              <a:solidFill>
                <a:schemeClr val="bg1"/>
              </a:solidFill>
            </a:rPr>
            <a:t>להגדיל האחריות לחבר</a:t>
          </a:r>
          <a:endParaRPr lang="he-IL" dirty="0">
            <a:solidFill>
              <a:schemeClr val="bg1"/>
            </a:solidFill>
          </a:endParaRPr>
        </a:p>
      </dgm:t>
    </dgm:pt>
    <dgm:pt modelId="{CFC92958-43EB-48FD-912F-5896B97EAEE7}" type="parTrans" cxnId="{B0906B12-F0DD-4E0D-80DE-D0B31BDB6895}">
      <dgm:prSet/>
      <dgm:spPr/>
      <dgm:t>
        <a:bodyPr/>
        <a:lstStyle/>
        <a:p>
          <a:pPr rtl="1"/>
          <a:endParaRPr lang="he-IL"/>
        </a:p>
      </dgm:t>
    </dgm:pt>
    <dgm:pt modelId="{0981A521-5867-4FAC-BAFB-700D347A7B1C}" type="sibTrans" cxnId="{B0906B12-F0DD-4E0D-80DE-D0B31BDB6895}">
      <dgm:prSet/>
      <dgm:spPr/>
      <dgm:t>
        <a:bodyPr/>
        <a:lstStyle/>
        <a:p>
          <a:pPr rtl="1"/>
          <a:endParaRPr lang="he-IL"/>
        </a:p>
      </dgm:t>
    </dgm:pt>
    <dgm:pt modelId="{1DC7EAE0-E775-41A6-88FF-4D2B9F682C80}" type="pres">
      <dgm:prSet presAssocID="{0097DFEE-CE50-427F-8598-7E4F7DC5E222}" presName="diagram" presStyleCnt="0">
        <dgm:presLayoutVars>
          <dgm:dir/>
          <dgm:resizeHandles val="exact"/>
        </dgm:presLayoutVars>
      </dgm:prSet>
      <dgm:spPr/>
      <dgm:t>
        <a:bodyPr/>
        <a:lstStyle/>
        <a:p>
          <a:pPr rtl="1"/>
          <a:endParaRPr lang="he-IL"/>
        </a:p>
      </dgm:t>
    </dgm:pt>
    <dgm:pt modelId="{CE4F1338-C608-41A1-833F-6F4B82CBD9CC}" type="pres">
      <dgm:prSet presAssocID="{432743FF-0D1A-4E73-A76B-C81CE2660B08}" presName="node" presStyleLbl="node1" presStyleIdx="0" presStyleCnt="28">
        <dgm:presLayoutVars>
          <dgm:bulletEnabled val="1"/>
        </dgm:presLayoutVars>
      </dgm:prSet>
      <dgm:spPr/>
      <dgm:t>
        <a:bodyPr/>
        <a:lstStyle/>
        <a:p>
          <a:pPr rtl="1"/>
          <a:endParaRPr lang="he-IL"/>
        </a:p>
      </dgm:t>
    </dgm:pt>
    <dgm:pt modelId="{3E554394-A392-4033-A19C-5584AD07502F}" type="pres">
      <dgm:prSet presAssocID="{84B47F44-EF1A-49BB-AFD0-E6C05B8F9079}" presName="sibTrans" presStyleCnt="0"/>
      <dgm:spPr/>
    </dgm:pt>
    <dgm:pt modelId="{B5CA8BC6-0018-4097-BDDD-254AC707711D}" type="pres">
      <dgm:prSet presAssocID="{6BE6724E-FB9B-4DCD-9526-AFDBB2629B0F}" presName="node" presStyleLbl="node1" presStyleIdx="1" presStyleCnt="28">
        <dgm:presLayoutVars>
          <dgm:bulletEnabled val="1"/>
        </dgm:presLayoutVars>
      </dgm:prSet>
      <dgm:spPr/>
      <dgm:t>
        <a:bodyPr/>
        <a:lstStyle/>
        <a:p>
          <a:pPr rtl="1"/>
          <a:endParaRPr lang="he-IL"/>
        </a:p>
      </dgm:t>
    </dgm:pt>
    <dgm:pt modelId="{FF9BE665-515B-41A4-93CD-226AC8BFD649}" type="pres">
      <dgm:prSet presAssocID="{FEE7AC36-7623-4721-8A9C-32A2260110E9}" presName="sibTrans" presStyleCnt="0"/>
      <dgm:spPr/>
    </dgm:pt>
    <dgm:pt modelId="{C1B3A18C-7DC1-45D1-A41F-B2C0639A47B8}" type="pres">
      <dgm:prSet presAssocID="{BB028C0A-2EE9-4321-8CC9-294CB421F676}" presName="node" presStyleLbl="node1" presStyleIdx="2" presStyleCnt="28">
        <dgm:presLayoutVars>
          <dgm:bulletEnabled val="1"/>
        </dgm:presLayoutVars>
      </dgm:prSet>
      <dgm:spPr/>
      <dgm:t>
        <a:bodyPr/>
        <a:lstStyle/>
        <a:p>
          <a:pPr rtl="1"/>
          <a:endParaRPr lang="he-IL"/>
        </a:p>
      </dgm:t>
    </dgm:pt>
    <dgm:pt modelId="{B4089641-12FC-443A-9FF1-4712534E946E}" type="pres">
      <dgm:prSet presAssocID="{29BDD268-0FBC-4E75-9D7C-A80E33ED3DDD}" presName="sibTrans" presStyleCnt="0"/>
      <dgm:spPr/>
    </dgm:pt>
    <dgm:pt modelId="{F7D267C7-D868-4EF1-9C01-634B45409E47}" type="pres">
      <dgm:prSet presAssocID="{74972F4E-8671-4C6C-A711-E44AD6131884}" presName="node" presStyleLbl="node1" presStyleIdx="3" presStyleCnt="28">
        <dgm:presLayoutVars>
          <dgm:bulletEnabled val="1"/>
        </dgm:presLayoutVars>
      </dgm:prSet>
      <dgm:spPr/>
      <dgm:t>
        <a:bodyPr/>
        <a:lstStyle/>
        <a:p>
          <a:pPr rtl="1"/>
          <a:endParaRPr lang="he-IL"/>
        </a:p>
      </dgm:t>
    </dgm:pt>
    <dgm:pt modelId="{A7F04C18-B8FB-4E4A-9ECB-5BAE9B7E9F24}" type="pres">
      <dgm:prSet presAssocID="{46C4488E-A74E-4407-ADC5-CFF5DEB65E53}" presName="sibTrans" presStyleCnt="0"/>
      <dgm:spPr/>
    </dgm:pt>
    <dgm:pt modelId="{7EB51139-D9D5-4949-8473-89D1EF0875BF}" type="pres">
      <dgm:prSet presAssocID="{A3741459-9C26-48D0-8925-79E82ED9E860}" presName="node" presStyleLbl="node1" presStyleIdx="4" presStyleCnt="28">
        <dgm:presLayoutVars>
          <dgm:bulletEnabled val="1"/>
        </dgm:presLayoutVars>
      </dgm:prSet>
      <dgm:spPr/>
      <dgm:t>
        <a:bodyPr/>
        <a:lstStyle/>
        <a:p>
          <a:pPr rtl="1"/>
          <a:endParaRPr lang="he-IL"/>
        </a:p>
      </dgm:t>
    </dgm:pt>
    <dgm:pt modelId="{E2109BF2-794F-46E0-BC61-1FFD74B9C0AC}" type="pres">
      <dgm:prSet presAssocID="{977E3549-919E-4D5A-A6DB-5A671C7170D1}" presName="sibTrans" presStyleCnt="0"/>
      <dgm:spPr/>
    </dgm:pt>
    <dgm:pt modelId="{1D28315C-AFA3-4972-86BE-D6BC96BF5EB9}" type="pres">
      <dgm:prSet presAssocID="{7E5B86CD-0073-4EEB-891F-7F8DB47A6414}" presName="node" presStyleLbl="node1" presStyleIdx="5" presStyleCnt="28">
        <dgm:presLayoutVars>
          <dgm:bulletEnabled val="1"/>
        </dgm:presLayoutVars>
      </dgm:prSet>
      <dgm:spPr/>
      <dgm:t>
        <a:bodyPr/>
        <a:lstStyle/>
        <a:p>
          <a:pPr rtl="1"/>
          <a:endParaRPr lang="he-IL"/>
        </a:p>
      </dgm:t>
    </dgm:pt>
    <dgm:pt modelId="{A327C190-F148-4E0C-B514-25912A068373}" type="pres">
      <dgm:prSet presAssocID="{4D7C35E0-530C-4FEC-829A-28B3D586AEC5}" presName="sibTrans" presStyleCnt="0"/>
      <dgm:spPr/>
    </dgm:pt>
    <dgm:pt modelId="{261B1B69-6D4E-4614-AC9F-02C2FDF96459}" type="pres">
      <dgm:prSet presAssocID="{DC377EFD-67F6-4FE5-BE57-57CE6004668B}" presName="node" presStyleLbl="node1" presStyleIdx="6" presStyleCnt="28">
        <dgm:presLayoutVars>
          <dgm:bulletEnabled val="1"/>
        </dgm:presLayoutVars>
      </dgm:prSet>
      <dgm:spPr/>
      <dgm:t>
        <a:bodyPr/>
        <a:lstStyle/>
        <a:p>
          <a:pPr rtl="1"/>
          <a:endParaRPr lang="he-IL"/>
        </a:p>
      </dgm:t>
    </dgm:pt>
    <dgm:pt modelId="{08753330-E9FA-41B0-BB1C-C1DC26420BF7}" type="pres">
      <dgm:prSet presAssocID="{A46AC380-2B3B-4E7A-9A45-E28FB13394BE}" presName="sibTrans" presStyleCnt="0"/>
      <dgm:spPr/>
    </dgm:pt>
    <dgm:pt modelId="{A4ECFD60-4135-445E-B527-B28E5B1B5B25}" type="pres">
      <dgm:prSet presAssocID="{E48FCFBC-9638-47BE-84B1-3C820001BDCF}" presName="node" presStyleLbl="node1" presStyleIdx="7" presStyleCnt="28">
        <dgm:presLayoutVars>
          <dgm:bulletEnabled val="1"/>
        </dgm:presLayoutVars>
      </dgm:prSet>
      <dgm:spPr/>
      <dgm:t>
        <a:bodyPr/>
        <a:lstStyle/>
        <a:p>
          <a:pPr rtl="1"/>
          <a:endParaRPr lang="he-IL"/>
        </a:p>
      </dgm:t>
    </dgm:pt>
    <dgm:pt modelId="{0AD1AF30-6F33-45F8-9545-9CF70421C2F3}" type="pres">
      <dgm:prSet presAssocID="{568EB44E-62EA-4E35-8A96-08D2487C2B20}" presName="sibTrans" presStyleCnt="0"/>
      <dgm:spPr/>
    </dgm:pt>
    <dgm:pt modelId="{309EEE0A-A518-4B95-8DA8-5AC111071A7F}" type="pres">
      <dgm:prSet presAssocID="{7B87E459-8A65-4C0A-9D85-569F2FB8C942}" presName="node" presStyleLbl="node1" presStyleIdx="8" presStyleCnt="28">
        <dgm:presLayoutVars>
          <dgm:bulletEnabled val="1"/>
        </dgm:presLayoutVars>
      </dgm:prSet>
      <dgm:spPr/>
      <dgm:t>
        <a:bodyPr/>
        <a:lstStyle/>
        <a:p>
          <a:pPr rtl="1"/>
          <a:endParaRPr lang="he-IL"/>
        </a:p>
      </dgm:t>
    </dgm:pt>
    <dgm:pt modelId="{6112CE05-5258-491A-AE5D-C8D19B934144}" type="pres">
      <dgm:prSet presAssocID="{A6A3D137-6452-4671-A30E-CB91583BE2F4}" presName="sibTrans" presStyleCnt="0"/>
      <dgm:spPr/>
    </dgm:pt>
    <dgm:pt modelId="{D4FCC62B-A9E8-472E-840D-D3E26C0BE93A}" type="pres">
      <dgm:prSet presAssocID="{82D4231B-C239-4CEF-98D8-F64880E6A65A}" presName="node" presStyleLbl="node1" presStyleIdx="9" presStyleCnt="28">
        <dgm:presLayoutVars>
          <dgm:bulletEnabled val="1"/>
        </dgm:presLayoutVars>
      </dgm:prSet>
      <dgm:spPr/>
      <dgm:t>
        <a:bodyPr/>
        <a:lstStyle/>
        <a:p>
          <a:pPr rtl="1"/>
          <a:endParaRPr lang="he-IL"/>
        </a:p>
      </dgm:t>
    </dgm:pt>
    <dgm:pt modelId="{6DAB7410-360D-4FC0-BB97-1681B552580C}" type="pres">
      <dgm:prSet presAssocID="{5C907B7A-6585-4B5E-B43A-C96BCB3AE7FB}" presName="sibTrans" presStyleCnt="0"/>
      <dgm:spPr/>
    </dgm:pt>
    <dgm:pt modelId="{E30F6D71-F3CF-421F-9BE5-8C1F8FE38D69}" type="pres">
      <dgm:prSet presAssocID="{CCC414EC-07BF-4BB1-9D98-63D7B92A43B4}" presName="node" presStyleLbl="node1" presStyleIdx="10" presStyleCnt="28">
        <dgm:presLayoutVars>
          <dgm:bulletEnabled val="1"/>
        </dgm:presLayoutVars>
      </dgm:prSet>
      <dgm:spPr/>
      <dgm:t>
        <a:bodyPr/>
        <a:lstStyle/>
        <a:p>
          <a:pPr rtl="1"/>
          <a:endParaRPr lang="he-IL"/>
        </a:p>
      </dgm:t>
    </dgm:pt>
    <dgm:pt modelId="{06C463D0-AAC6-4FD8-9D3E-1288D34C6CBB}" type="pres">
      <dgm:prSet presAssocID="{ACE8B48B-8322-4006-A4B0-D2294DE5CA10}" presName="sibTrans" presStyleCnt="0"/>
      <dgm:spPr/>
    </dgm:pt>
    <dgm:pt modelId="{CB56D92E-E72C-4F4D-BCE6-5B746DFFA016}" type="pres">
      <dgm:prSet presAssocID="{DAA6566F-0AD4-4C12-8E13-FF15AC9F749F}" presName="node" presStyleLbl="node1" presStyleIdx="11" presStyleCnt="28">
        <dgm:presLayoutVars>
          <dgm:bulletEnabled val="1"/>
        </dgm:presLayoutVars>
      </dgm:prSet>
      <dgm:spPr/>
      <dgm:t>
        <a:bodyPr/>
        <a:lstStyle/>
        <a:p>
          <a:pPr rtl="1"/>
          <a:endParaRPr lang="he-IL"/>
        </a:p>
      </dgm:t>
    </dgm:pt>
    <dgm:pt modelId="{F23B6042-6EFE-4A75-87AB-1885DA696783}" type="pres">
      <dgm:prSet presAssocID="{BEEB8363-D74F-48B1-93B9-C3C949EE4997}" presName="sibTrans" presStyleCnt="0"/>
      <dgm:spPr/>
    </dgm:pt>
    <dgm:pt modelId="{21FDBFB9-35B8-42AE-A134-FB51222CB9CC}" type="pres">
      <dgm:prSet presAssocID="{D5EAEAF6-D852-40E3-8ABE-444C49A35EAE}" presName="node" presStyleLbl="node1" presStyleIdx="12" presStyleCnt="28">
        <dgm:presLayoutVars>
          <dgm:bulletEnabled val="1"/>
        </dgm:presLayoutVars>
      </dgm:prSet>
      <dgm:spPr/>
      <dgm:t>
        <a:bodyPr/>
        <a:lstStyle/>
        <a:p>
          <a:pPr rtl="1"/>
          <a:endParaRPr lang="he-IL"/>
        </a:p>
      </dgm:t>
    </dgm:pt>
    <dgm:pt modelId="{D7427E60-DCA4-428D-B3DF-F81A41DE9093}" type="pres">
      <dgm:prSet presAssocID="{E7116EBF-AA1A-4488-87C8-EA5BE873C78C}" presName="sibTrans" presStyleCnt="0"/>
      <dgm:spPr/>
    </dgm:pt>
    <dgm:pt modelId="{2AE3A6E8-AD5C-4704-9490-4DE36C274052}" type="pres">
      <dgm:prSet presAssocID="{660275AB-70D3-48CD-9168-75237869400F}" presName="node" presStyleLbl="node1" presStyleIdx="13" presStyleCnt="28">
        <dgm:presLayoutVars>
          <dgm:bulletEnabled val="1"/>
        </dgm:presLayoutVars>
      </dgm:prSet>
      <dgm:spPr/>
      <dgm:t>
        <a:bodyPr/>
        <a:lstStyle/>
        <a:p>
          <a:pPr rtl="1"/>
          <a:endParaRPr lang="he-IL"/>
        </a:p>
      </dgm:t>
    </dgm:pt>
    <dgm:pt modelId="{E1E48CB4-CC08-4C2E-A760-EC96389A0630}" type="pres">
      <dgm:prSet presAssocID="{FC739E56-467C-47DB-AFE8-BF3F640CA120}" presName="sibTrans" presStyleCnt="0"/>
      <dgm:spPr/>
    </dgm:pt>
    <dgm:pt modelId="{74F0D15D-471F-42C7-BDEA-A46DD6D3F78F}" type="pres">
      <dgm:prSet presAssocID="{539FD255-C1CE-4CCC-ABA6-4FAC178B92DD}" presName="node" presStyleLbl="node1" presStyleIdx="14" presStyleCnt="28">
        <dgm:presLayoutVars>
          <dgm:bulletEnabled val="1"/>
        </dgm:presLayoutVars>
      </dgm:prSet>
      <dgm:spPr/>
      <dgm:t>
        <a:bodyPr/>
        <a:lstStyle/>
        <a:p>
          <a:pPr rtl="1"/>
          <a:endParaRPr lang="he-IL"/>
        </a:p>
      </dgm:t>
    </dgm:pt>
    <dgm:pt modelId="{93FD645D-6A18-42E6-9788-44B1183D49DE}" type="pres">
      <dgm:prSet presAssocID="{43488AA8-561B-4511-A458-FAF99231B05B}" presName="sibTrans" presStyleCnt="0"/>
      <dgm:spPr/>
    </dgm:pt>
    <dgm:pt modelId="{1F9A1ED3-16AA-49D8-97E7-26A4D234BE24}" type="pres">
      <dgm:prSet presAssocID="{3ECFF079-C730-4673-B67B-12A099348272}" presName="node" presStyleLbl="node1" presStyleIdx="15" presStyleCnt="28">
        <dgm:presLayoutVars>
          <dgm:bulletEnabled val="1"/>
        </dgm:presLayoutVars>
      </dgm:prSet>
      <dgm:spPr/>
      <dgm:t>
        <a:bodyPr/>
        <a:lstStyle/>
        <a:p>
          <a:pPr rtl="1"/>
          <a:endParaRPr lang="he-IL"/>
        </a:p>
      </dgm:t>
    </dgm:pt>
    <dgm:pt modelId="{578FEE0B-77F3-4126-BEAE-4C2AA9145376}" type="pres">
      <dgm:prSet presAssocID="{59C7E8E7-27AD-4A24-92B7-29F286D6DFBC}" presName="sibTrans" presStyleCnt="0"/>
      <dgm:spPr/>
    </dgm:pt>
    <dgm:pt modelId="{0D7B6912-CC0F-4DC9-A4FB-ED86F9B222EC}" type="pres">
      <dgm:prSet presAssocID="{43CBD3E0-5C1E-4A2E-BA75-C3A599EDA551}" presName="node" presStyleLbl="node1" presStyleIdx="16" presStyleCnt="28">
        <dgm:presLayoutVars>
          <dgm:bulletEnabled val="1"/>
        </dgm:presLayoutVars>
      </dgm:prSet>
      <dgm:spPr/>
      <dgm:t>
        <a:bodyPr/>
        <a:lstStyle/>
        <a:p>
          <a:pPr rtl="1"/>
          <a:endParaRPr lang="he-IL"/>
        </a:p>
      </dgm:t>
    </dgm:pt>
    <dgm:pt modelId="{5EADCAA2-5DB7-4681-9E2E-3BA749A1482C}" type="pres">
      <dgm:prSet presAssocID="{FD08675F-F21D-4DCF-ADC2-5B0295B9B704}" presName="sibTrans" presStyleCnt="0"/>
      <dgm:spPr/>
    </dgm:pt>
    <dgm:pt modelId="{6B2CCD71-E0A0-4D01-9D24-91E175127B2C}" type="pres">
      <dgm:prSet presAssocID="{D499CBE3-61A9-4C88-84FC-8A602A036DA2}" presName="node" presStyleLbl="node1" presStyleIdx="17" presStyleCnt="28">
        <dgm:presLayoutVars>
          <dgm:bulletEnabled val="1"/>
        </dgm:presLayoutVars>
      </dgm:prSet>
      <dgm:spPr/>
      <dgm:t>
        <a:bodyPr/>
        <a:lstStyle/>
        <a:p>
          <a:pPr rtl="1"/>
          <a:endParaRPr lang="he-IL"/>
        </a:p>
      </dgm:t>
    </dgm:pt>
    <dgm:pt modelId="{74545E8E-E2AD-486D-847B-62EEDDAB6479}" type="pres">
      <dgm:prSet presAssocID="{D079EF9E-13CF-4C9D-9909-2D0F1AA81E01}" presName="sibTrans" presStyleCnt="0"/>
      <dgm:spPr/>
    </dgm:pt>
    <dgm:pt modelId="{7A663347-5DB0-4FA7-B253-1FA416D47D82}" type="pres">
      <dgm:prSet presAssocID="{797476E2-B022-4140-9BCD-7C2825A14717}" presName="node" presStyleLbl="node1" presStyleIdx="18" presStyleCnt="28">
        <dgm:presLayoutVars>
          <dgm:bulletEnabled val="1"/>
        </dgm:presLayoutVars>
      </dgm:prSet>
      <dgm:spPr/>
      <dgm:t>
        <a:bodyPr/>
        <a:lstStyle/>
        <a:p>
          <a:pPr rtl="1"/>
          <a:endParaRPr lang="he-IL"/>
        </a:p>
      </dgm:t>
    </dgm:pt>
    <dgm:pt modelId="{0D118E38-ACCC-4233-A5BF-FDFC9C363F65}" type="pres">
      <dgm:prSet presAssocID="{DABB2962-5A7A-4EA6-9768-4AB799B87EFC}" presName="sibTrans" presStyleCnt="0"/>
      <dgm:spPr/>
    </dgm:pt>
    <dgm:pt modelId="{07227808-862B-4CD0-9F9A-767E054A74AB}" type="pres">
      <dgm:prSet presAssocID="{01798E8D-3366-47AA-89B7-BB1F4810615C}" presName="node" presStyleLbl="node1" presStyleIdx="19" presStyleCnt="28">
        <dgm:presLayoutVars>
          <dgm:bulletEnabled val="1"/>
        </dgm:presLayoutVars>
      </dgm:prSet>
      <dgm:spPr/>
      <dgm:t>
        <a:bodyPr/>
        <a:lstStyle/>
        <a:p>
          <a:pPr rtl="1"/>
          <a:endParaRPr lang="he-IL"/>
        </a:p>
      </dgm:t>
    </dgm:pt>
    <dgm:pt modelId="{521341B2-1B3E-456C-83C9-83C7A3F046CA}" type="pres">
      <dgm:prSet presAssocID="{719B8C00-A8CD-4DB4-A08D-6C42080D5C73}" presName="sibTrans" presStyleCnt="0"/>
      <dgm:spPr/>
    </dgm:pt>
    <dgm:pt modelId="{0AB49F56-0232-4AC2-BF6E-3E1950C85201}" type="pres">
      <dgm:prSet presAssocID="{C40FFE29-433A-46EE-BA3B-15B372EE852E}" presName="node" presStyleLbl="node1" presStyleIdx="20" presStyleCnt="28">
        <dgm:presLayoutVars>
          <dgm:bulletEnabled val="1"/>
        </dgm:presLayoutVars>
      </dgm:prSet>
      <dgm:spPr/>
      <dgm:t>
        <a:bodyPr/>
        <a:lstStyle/>
        <a:p>
          <a:pPr rtl="1"/>
          <a:endParaRPr lang="he-IL"/>
        </a:p>
      </dgm:t>
    </dgm:pt>
    <dgm:pt modelId="{33015301-7643-4BD2-8721-D1F1B605C603}" type="pres">
      <dgm:prSet presAssocID="{F68607B0-0018-4C88-8116-232AFB8764B4}" presName="sibTrans" presStyleCnt="0"/>
      <dgm:spPr/>
    </dgm:pt>
    <dgm:pt modelId="{23B57638-CCE6-47A9-84A1-C38E74AF6EEA}" type="pres">
      <dgm:prSet presAssocID="{2FD09A5C-7DEC-4F81-BE45-E67396D62BE0}" presName="node" presStyleLbl="node1" presStyleIdx="21" presStyleCnt="28">
        <dgm:presLayoutVars>
          <dgm:bulletEnabled val="1"/>
        </dgm:presLayoutVars>
      </dgm:prSet>
      <dgm:spPr/>
      <dgm:t>
        <a:bodyPr/>
        <a:lstStyle/>
        <a:p>
          <a:pPr rtl="1"/>
          <a:endParaRPr lang="he-IL"/>
        </a:p>
      </dgm:t>
    </dgm:pt>
    <dgm:pt modelId="{A7E60367-D938-4283-9998-D70A61A9CC93}" type="pres">
      <dgm:prSet presAssocID="{3B9A4477-A4EC-43E2-93C8-40D9415E7273}" presName="sibTrans" presStyleCnt="0"/>
      <dgm:spPr/>
    </dgm:pt>
    <dgm:pt modelId="{88CD3DDA-8994-49FB-9AA0-FDE4154A1843}" type="pres">
      <dgm:prSet presAssocID="{B640D84D-F357-4A0A-9CB9-028789E229D8}" presName="node" presStyleLbl="node1" presStyleIdx="22" presStyleCnt="28">
        <dgm:presLayoutVars>
          <dgm:bulletEnabled val="1"/>
        </dgm:presLayoutVars>
      </dgm:prSet>
      <dgm:spPr/>
      <dgm:t>
        <a:bodyPr/>
        <a:lstStyle/>
        <a:p>
          <a:pPr rtl="1"/>
          <a:endParaRPr lang="he-IL"/>
        </a:p>
      </dgm:t>
    </dgm:pt>
    <dgm:pt modelId="{AEF80193-4AC4-45EF-9EFC-6939E7184C80}" type="pres">
      <dgm:prSet presAssocID="{A48886FB-3DB7-4BA6-98D5-76E20F6D50C6}" presName="sibTrans" presStyleCnt="0"/>
      <dgm:spPr/>
    </dgm:pt>
    <dgm:pt modelId="{507FB061-131B-42B8-86E5-C64C3AB0BDFB}" type="pres">
      <dgm:prSet presAssocID="{65436B59-8448-4F31-BC42-82080BDDD970}" presName="node" presStyleLbl="node1" presStyleIdx="23" presStyleCnt="28">
        <dgm:presLayoutVars>
          <dgm:bulletEnabled val="1"/>
        </dgm:presLayoutVars>
      </dgm:prSet>
      <dgm:spPr/>
      <dgm:t>
        <a:bodyPr/>
        <a:lstStyle/>
        <a:p>
          <a:pPr rtl="1"/>
          <a:endParaRPr lang="he-IL"/>
        </a:p>
      </dgm:t>
    </dgm:pt>
    <dgm:pt modelId="{580F599C-5265-4D76-A1F5-6BAC0399CD30}" type="pres">
      <dgm:prSet presAssocID="{C2587D10-063A-44CD-8032-026DD2B8A6A4}" presName="sibTrans" presStyleCnt="0"/>
      <dgm:spPr/>
    </dgm:pt>
    <dgm:pt modelId="{B892C011-FE0D-478C-AA7F-DA8403672EAB}" type="pres">
      <dgm:prSet presAssocID="{D9DD428C-B543-4BDB-8FCB-53D96EC0CD4B}" presName="node" presStyleLbl="node1" presStyleIdx="24" presStyleCnt="28">
        <dgm:presLayoutVars>
          <dgm:bulletEnabled val="1"/>
        </dgm:presLayoutVars>
      </dgm:prSet>
      <dgm:spPr/>
      <dgm:t>
        <a:bodyPr/>
        <a:lstStyle/>
        <a:p>
          <a:pPr rtl="1"/>
          <a:endParaRPr lang="he-IL"/>
        </a:p>
      </dgm:t>
    </dgm:pt>
    <dgm:pt modelId="{27310323-4597-4358-836F-A2692F7C91D4}" type="pres">
      <dgm:prSet presAssocID="{0981A521-5867-4FAC-BAFB-700D347A7B1C}" presName="sibTrans" presStyleCnt="0"/>
      <dgm:spPr/>
    </dgm:pt>
    <dgm:pt modelId="{D1802600-AA38-43F7-8C81-79735ABAD4E4}" type="pres">
      <dgm:prSet presAssocID="{DC51D0D9-7F60-4A69-8F7F-B6D1E7F1A634}" presName="node" presStyleLbl="node1" presStyleIdx="25" presStyleCnt="28">
        <dgm:presLayoutVars>
          <dgm:bulletEnabled val="1"/>
        </dgm:presLayoutVars>
      </dgm:prSet>
      <dgm:spPr/>
      <dgm:t>
        <a:bodyPr/>
        <a:lstStyle/>
        <a:p>
          <a:pPr rtl="1"/>
          <a:endParaRPr lang="he-IL"/>
        </a:p>
      </dgm:t>
    </dgm:pt>
    <dgm:pt modelId="{34F00F9B-35AD-47A9-8B89-61A1525E5AED}" type="pres">
      <dgm:prSet presAssocID="{825EE959-E73B-48EB-99A9-5ACFD322CCA3}" presName="sibTrans" presStyleCnt="0"/>
      <dgm:spPr/>
    </dgm:pt>
    <dgm:pt modelId="{8ABE532C-B179-4DFB-8495-E8CE6CE6AF6B}" type="pres">
      <dgm:prSet presAssocID="{031F6D17-EEF8-414A-B472-5A0F9BF202DE}" presName="node" presStyleLbl="node1" presStyleIdx="26" presStyleCnt="28">
        <dgm:presLayoutVars>
          <dgm:bulletEnabled val="1"/>
        </dgm:presLayoutVars>
      </dgm:prSet>
      <dgm:spPr/>
      <dgm:t>
        <a:bodyPr/>
        <a:lstStyle/>
        <a:p>
          <a:pPr rtl="1"/>
          <a:endParaRPr lang="he-IL"/>
        </a:p>
      </dgm:t>
    </dgm:pt>
    <dgm:pt modelId="{D333A338-09BB-4953-BD22-5D7285FB9106}" type="pres">
      <dgm:prSet presAssocID="{3848DB43-D32F-433C-818A-BE5701EB0C83}" presName="sibTrans" presStyleCnt="0"/>
      <dgm:spPr/>
    </dgm:pt>
    <dgm:pt modelId="{9BE8E7A9-6909-41CC-B753-9FF3CF6AE372}" type="pres">
      <dgm:prSet presAssocID="{09409FEF-572A-4E5B-A4DE-0D10FA69B54D}" presName="node" presStyleLbl="node1" presStyleIdx="27" presStyleCnt="28">
        <dgm:presLayoutVars>
          <dgm:bulletEnabled val="1"/>
        </dgm:presLayoutVars>
      </dgm:prSet>
      <dgm:spPr/>
      <dgm:t>
        <a:bodyPr/>
        <a:lstStyle/>
        <a:p>
          <a:pPr rtl="1"/>
          <a:endParaRPr lang="he-IL"/>
        </a:p>
      </dgm:t>
    </dgm:pt>
  </dgm:ptLst>
  <dgm:cxnLst>
    <dgm:cxn modelId="{06B440C7-6C77-4367-A6BE-DB9A8A4AE515}" srcId="{0097DFEE-CE50-427F-8598-7E4F7DC5E222}" destId="{DC377EFD-67F6-4FE5-BE57-57CE6004668B}" srcOrd="6" destOrd="0" parTransId="{0AE270DB-B8A9-4C05-98C6-2B645CE8A4D4}" sibTransId="{A46AC380-2B3B-4E7A-9A45-E28FB13394BE}"/>
    <dgm:cxn modelId="{37904D4B-B907-4A88-8397-3804EE839C4D}" type="presOf" srcId="{539FD255-C1CE-4CCC-ABA6-4FAC178B92DD}" destId="{74F0D15D-471F-42C7-BDEA-A46DD6D3F78F}" srcOrd="0" destOrd="0" presId="urn:microsoft.com/office/officeart/2005/8/layout/default"/>
    <dgm:cxn modelId="{9C9E510C-12F1-45C5-AA50-16AA90674893}" type="presOf" srcId="{D9DD428C-B543-4BDB-8FCB-53D96EC0CD4B}" destId="{B892C011-FE0D-478C-AA7F-DA8403672EAB}" srcOrd="0" destOrd="0" presId="urn:microsoft.com/office/officeart/2005/8/layout/default"/>
    <dgm:cxn modelId="{169BA8BD-1675-4822-88DD-CDF6ADA8B274}" type="presOf" srcId="{A3741459-9C26-48D0-8925-79E82ED9E860}" destId="{7EB51139-D9D5-4949-8473-89D1EF0875BF}" srcOrd="0" destOrd="0" presId="urn:microsoft.com/office/officeart/2005/8/layout/default"/>
    <dgm:cxn modelId="{5FA49DE6-F83D-459F-B510-9BA3F0989484}" srcId="{0097DFEE-CE50-427F-8598-7E4F7DC5E222}" destId="{539FD255-C1CE-4CCC-ABA6-4FAC178B92DD}" srcOrd="14" destOrd="0" parTransId="{E2CB8BA3-8506-48A9-A4BF-228A5949107D}" sibTransId="{43488AA8-561B-4511-A458-FAF99231B05B}"/>
    <dgm:cxn modelId="{D25316D1-6B07-4266-8359-E546F17FC49F}" type="presOf" srcId="{7E5B86CD-0073-4EEB-891F-7F8DB47A6414}" destId="{1D28315C-AFA3-4972-86BE-D6BC96BF5EB9}" srcOrd="0" destOrd="0" presId="urn:microsoft.com/office/officeart/2005/8/layout/default"/>
    <dgm:cxn modelId="{734388CD-CCAA-4547-8930-E56F311B9B71}" type="presOf" srcId="{DC51D0D9-7F60-4A69-8F7F-B6D1E7F1A634}" destId="{D1802600-AA38-43F7-8C81-79735ABAD4E4}" srcOrd="0" destOrd="0" presId="urn:microsoft.com/office/officeart/2005/8/layout/default"/>
    <dgm:cxn modelId="{43CD7928-4EF3-40DB-BF97-AE5E4EF54023}" type="presOf" srcId="{3ECFF079-C730-4673-B67B-12A099348272}" destId="{1F9A1ED3-16AA-49D8-97E7-26A4D234BE24}" srcOrd="0" destOrd="0" presId="urn:microsoft.com/office/officeart/2005/8/layout/default"/>
    <dgm:cxn modelId="{7E74494E-6D3A-4788-90B7-4097879B7EC6}" srcId="{0097DFEE-CE50-427F-8598-7E4F7DC5E222}" destId="{65436B59-8448-4F31-BC42-82080BDDD970}" srcOrd="23" destOrd="0" parTransId="{5EA64431-EB3E-4674-96BA-777AE0D9B6AA}" sibTransId="{C2587D10-063A-44CD-8032-026DD2B8A6A4}"/>
    <dgm:cxn modelId="{E3F6C40C-D598-474B-B8BC-64344C22A743}" type="presOf" srcId="{B640D84D-F357-4A0A-9CB9-028789E229D8}" destId="{88CD3DDA-8994-49FB-9AA0-FDE4154A1843}" srcOrd="0" destOrd="0" presId="urn:microsoft.com/office/officeart/2005/8/layout/default"/>
    <dgm:cxn modelId="{B0906B12-F0DD-4E0D-80DE-D0B31BDB6895}" srcId="{0097DFEE-CE50-427F-8598-7E4F7DC5E222}" destId="{D9DD428C-B543-4BDB-8FCB-53D96EC0CD4B}" srcOrd="24" destOrd="0" parTransId="{CFC92958-43EB-48FD-912F-5896B97EAEE7}" sibTransId="{0981A521-5867-4FAC-BAFB-700D347A7B1C}"/>
    <dgm:cxn modelId="{CDA833B8-A85E-4858-A1FB-295ACBF8208D}" srcId="{0097DFEE-CE50-427F-8598-7E4F7DC5E222}" destId="{74972F4E-8671-4C6C-A711-E44AD6131884}" srcOrd="3" destOrd="0" parTransId="{A663ADBD-C9B9-458E-97E4-44C5381C7D48}" sibTransId="{46C4488E-A74E-4407-ADC5-CFF5DEB65E53}"/>
    <dgm:cxn modelId="{3D131B5E-17A6-44B0-BD22-FEB2BC25FD94}" type="presOf" srcId="{E48FCFBC-9638-47BE-84B1-3C820001BDCF}" destId="{A4ECFD60-4135-445E-B527-B28E5B1B5B25}" srcOrd="0" destOrd="0" presId="urn:microsoft.com/office/officeart/2005/8/layout/default"/>
    <dgm:cxn modelId="{F0048103-D0B5-4486-B349-979C243333E2}" type="presOf" srcId="{CCC414EC-07BF-4BB1-9D98-63D7B92A43B4}" destId="{E30F6D71-F3CF-421F-9BE5-8C1F8FE38D69}" srcOrd="0" destOrd="0" presId="urn:microsoft.com/office/officeart/2005/8/layout/default"/>
    <dgm:cxn modelId="{07A2562A-D18C-4D82-80D0-5E159801D7B5}" type="presOf" srcId="{01798E8D-3366-47AA-89B7-BB1F4810615C}" destId="{07227808-862B-4CD0-9F9A-767E054A74AB}" srcOrd="0" destOrd="0" presId="urn:microsoft.com/office/officeart/2005/8/layout/default"/>
    <dgm:cxn modelId="{0C39D9EF-890A-4BBD-AE5F-CE60173FE668}" srcId="{0097DFEE-CE50-427F-8598-7E4F7DC5E222}" destId="{D499CBE3-61A9-4C88-84FC-8A602A036DA2}" srcOrd="17" destOrd="0" parTransId="{D6CAA767-916A-4C79-A2BA-6144FC041F33}" sibTransId="{D079EF9E-13CF-4C9D-9909-2D0F1AA81E01}"/>
    <dgm:cxn modelId="{73C52E80-A081-43A0-B4FF-DF247565C59D}" srcId="{0097DFEE-CE50-427F-8598-7E4F7DC5E222}" destId="{7B87E459-8A65-4C0A-9D85-569F2FB8C942}" srcOrd="8" destOrd="0" parTransId="{0688AE56-8A36-4DBF-9B25-1935FA3320D6}" sibTransId="{A6A3D137-6452-4671-A30E-CB91583BE2F4}"/>
    <dgm:cxn modelId="{126A8708-2265-45B9-99EA-2A2B9C5CEAB8}" type="presOf" srcId="{DC377EFD-67F6-4FE5-BE57-57CE6004668B}" destId="{261B1B69-6D4E-4614-AC9F-02C2FDF96459}" srcOrd="0" destOrd="0" presId="urn:microsoft.com/office/officeart/2005/8/layout/default"/>
    <dgm:cxn modelId="{5157DA4A-4BAE-49FF-B51A-D9239846A0FC}" srcId="{0097DFEE-CE50-427F-8598-7E4F7DC5E222}" destId="{B640D84D-F357-4A0A-9CB9-028789E229D8}" srcOrd="22" destOrd="0" parTransId="{7FDCAAEA-762A-4D8F-B36B-AE722F637D17}" sibTransId="{A48886FB-3DB7-4BA6-98D5-76E20F6D50C6}"/>
    <dgm:cxn modelId="{CFC5F689-4FFA-4DF4-9F3A-A4E4FF47B6FF}" srcId="{0097DFEE-CE50-427F-8598-7E4F7DC5E222}" destId="{E48FCFBC-9638-47BE-84B1-3C820001BDCF}" srcOrd="7" destOrd="0" parTransId="{A5A25E9E-8B13-482F-AA33-7065E850EF28}" sibTransId="{568EB44E-62EA-4E35-8A96-08D2487C2B20}"/>
    <dgm:cxn modelId="{68F9D1EC-7966-4F15-8CF2-E486A60B34FE}" type="presOf" srcId="{09409FEF-572A-4E5B-A4DE-0D10FA69B54D}" destId="{9BE8E7A9-6909-41CC-B753-9FF3CF6AE372}" srcOrd="0" destOrd="0" presId="urn:microsoft.com/office/officeart/2005/8/layout/default"/>
    <dgm:cxn modelId="{A32DCF52-B8FE-4A38-AD07-6CA9034904AF}" type="presOf" srcId="{031F6D17-EEF8-414A-B472-5A0F9BF202DE}" destId="{8ABE532C-B179-4DFB-8495-E8CE6CE6AF6B}" srcOrd="0" destOrd="0" presId="urn:microsoft.com/office/officeart/2005/8/layout/default"/>
    <dgm:cxn modelId="{7AF78EB8-12B6-448E-8954-6CEB4062E8AA}" srcId="{0097DFEE-CE50-427F-8598-7E4F7DC5E222}" destId="{797476E2-B022-4140-9BCD-7C2825A14717}" srcOrd="18" destOrd="0" parTransId="{D3BD820C-2D99-4534-9B28-F5C710349C98}" sibTransId="{DABB2962-5A7A-4EA6-9768-4AB799B87EFC}"/>
    <dgm:cxn modelId="{555B7A25-6153-417A-95BF-ABDDE8D6C235}" srcId="{0097DFEE-CE50-427F-8598-7E4F7DC5E222}" destId="{DAA6566F-0AD4-4C12-8E13-FF15AC9F749F}" srcOrd="11" destOrd="0" parTransId="{EAAB9C19-2DE2-4597-9A93-1F84F3BB8D14}" sibTransId="{BEEB8363-D74F-48B1-93B9-C3C949EE4997}"/>
    <dgm:cxn modelId="{03DD3F82-B6E5-4E18-8E8F-EA8D65A5E7AA}" type="presOf" srcId="{65436B59-8448-4F31-BC42-82080BDDD970}" destId="{507FB061-131B-42B8-86E5-C64C3AB0BDFB}" srcOrd="0" destOrd="0" presId="urn:microsoft.com/office/officeart/2005/8/layout/default"/>
    <dgm:cxn modelId="{FAE63946-DE91-4E97-9E7F-D684836E86B5}" srcId="{0097DFEE-CE50-427F-8598-7E4F7DC5E222}" destId="{82D4231B-C239-4CEF-98D8-F64880E6A65A}" srcOrd="9" destOrd="0" parTransId="{15BDCAEF-B69B-465D-B218-CDD4454360BA}" sibTransId="{5C907B7A-6585-4B5E-B43A-C96BCB3AE7FB}"/>
    <dgm:cxn modelId="{2E22D2B6-F6CE-4FC3-9136-F28ED64FCB78}" srcId="{0097DFEE-CE50-427F-8598-7E4F7DC5E222}" destId="{7E5B86CD-0073-4EEB-891F-7F8DB47A6414}" srcOrd="5" destOrd="0" parTransId="{D8517668-7D23-48F5-A6A6-BABEEF243ADC}" sibTransId="{4D7C35E0-530C-4FEC-829A-28B3D586AEC5}"/>
    <dgm:cxn modelId="{98D6772B-FE3F-4ED7-981E-F79251573996}" srcId="{0097DFEE-CE50-427F-8598-7E4F7DC5E222}" destId="{D5EAEAF6-D852-40E3-8ABE-444C49A35EAE}" srcOrd="12" destOrd="0" parTransId="{1C13C77F-70C3-446F-8F5E-08C14AC2A204}" sibTransId="{E7116EBF-AA1A-4488-87C8-EA5BE873C78C}"/>
    <dgm:cxn modelId="{6D17D9E8-49EA-45C2-A1E5-AFF21B1FB040}" srcId="{0097DFEE-CE50-427F-8598-7E4F7DC5E222}" destId="{A3741459-9C26-48D0-8925-79E82ED9E860}" srcOrd="4" destOrd="0" parTransId="{6B48414E-E17C-4B1F-A23A-88A12CBBDBA8}" sibTransId="{977E3549-919E-4D5A-A6DB-5A671C7170D1}"/>
    <dgm:cxn modelId="{815C280C-EC29-4E42-A917-0751CC896496}" srcId="{0097DFEE-CE50-427F-8598-7E4F7DC5E222}" destId="{660275AB-70D3-48CD-9168-75237869400F}" srcOrd="13" destOrd="0" parTransId="{10B59A35-5D96-4A73-B581-99E15D768CD6}" sibTransId="{FC739E56-467C-47DB-AFE8-BF3F640CA120}"/>
    <dgm:cxn modelId="{6C72FD0C-AF5A-43B2-9056-225ECBB1E8A5}" srcId="{0097DFEE-CE50-427F-8598-7E4F7DC5E222}" destId="{6BE6724E-FB9B-4DCD-9526-AFDBB2629B0F}" srcOrd="1" destOrd="0" parTransId="{55801E56-5EBA-46E1-9217-94CF72675AEA}" sibTransId="{FEE7AC36-7623-4721-8A9C-32A2260110E9}"/>
    <dgm:cxn modelId="{FF727643-7D62-4E13-9CED-4B71E0D47AF9}" type="presOf" srcId="{2FD09A5C-7DEC-4F81-BE45-E67396D62BE0}" destId="{23B57638-CCE6-47A9-84A1-C38E74AF6EEA}" srcOrd="0" destOrd="0" presId="urn:microsoft.com/office/officeart/2005/8/layout/default"/>
    <dgm:cxn modelId="{2534186A-108A-4BB5-996F-3CCC0F96955E}" type="presOf" srcId="{BB028C0A-2EE9-4321-8CC9-294CB421F676}" destId="{C1B3A18C-7DC1-45D1-A41F-B2C0639A47B8}" srcOrd="0" destOrd="0" presId="urn:microsoft.com/office/officeart/2005/8/layout/default"/>
    <dgm:cxn modelId="{8D3E54EC-DBFB-460A-B80E-F29B7888C77F}" srcId="{0097DFEE-CE50-427F-8598-7E4F7DC5E222}" destId="{C40FFE29-433A-46EE-BA3B-15B372EE852E}" srcOrd="20" destOrd="0" parTransId="{E9E384E2-B7ED-416A-A549-D9505B19C087}" sibTransId="{F68607B0-0018-4C88-8116-232AFB8764B4}"/>
    <dgm:cxn modelId="{C8BB38BA-C98E-40D7-8825-7D70B16CC627}" srcId="{0097DFEE-CE50-427F-8598-7E4F7DC5E222}" destId="{BB028C0A-2EE9-4321-8CC9-294CB421F676}" srcOrd="2" destOrd="0" parTransId="{282C071F-2021-4406-A1D1-04649C29E2F5}" sibTransId="{29BDD268-0FBC-4E75-9D7C-A80E33ED3DDD}"/>
    <dgm:cxn modelId="{006843AF-25F8-4677-9671-8BBC7CD00D47}" type="presOf" srcId="{82D4231B-C239-4CEF-98D8-F64880E6A65A}" destId="{D4FCC62B-A9E8-472E-840D-D3E26C0BE93A}" srcOrd="0" destOrd="0" presId="urn:microsoft.com/office/officeart/2005/8/layout/default"/>
    <dgm:cxn modelId="{AE00BD11-6560-4224-8E23-D7F39C01CF0C}" type="presOf" srcId="{D499CBE3-61A9-4C88-84FC-8A602A036DA2}" destId="{6B2CCD71-E0A0-4D01-9D24-91E175127B2C}" srcOrd="0" destOrd="0" presId="urn:microsoft.com/office/officeart/2005/8/layout/default"/>
    <dgm:cxn modelId="{36CED179-EB42-4118-8A48-41BE026FA3CB}" type="presOf" srcId="{43CBD3E0-5C1E-4A2E-BA75-C3A599EDA551}" destId="{0D7B6912-CC0F-4DC9-A4FB-ED86F9B222EC}" srcOrd="0" destOrd="0" presId="urn:microsoft.com/office/officeart/2005/8/layout/default"/>
    <dgm:cxn modelId="{038FDB93-4CE3-4A9A-BF27-CBAB4C33C517}" type="presOf" srcId="{7B87E459-8A65-4C0A-9D85-569F2FB8C942}" destId="{309EEE0A-A518-4B95-8DA8-5AC111071A7F}" srcOrd="0" destOrd="0" presId="urn:microsoft.com/office/officeart/2005/8/layout/default"/>
    <dgm:cxn modelId="{6E05B18C-8730-4C7C-8ED6-81ED1C7AC585}" srcId="{0097DFEE-CE50-427F-8598-7E4F7DC5E222}" destId="{09409FEF-572A-4E5B-A4DE-0D10FA69B54D}" srcOrd="27" destOrd="0" parTransId="{59A0157B-6578-42D9-8BAB-E8F18D74D925}" sibTransId="{DC6F451C-0116-476E-BC52-B46A1FE20D20}"/>
    <dgm:cxn modelId="{23A8A0F0-A3F8-4880-B475-1407DFF8C8DB}" type="presOf" srcId="{74972F4E-8671-4C6C-A711-E44AD6131884}" destId="{F7D267C7-D868-4EF1-9C01-634B45409E47}" srcOrd="0" destOrd="0" presId="urn:microsoft.com/office/officeart/2005/8/layout/default"/>
    <dgm:cxn modelId="{6DAAE251-2B04-4932-B14E-40D166C1FA14}" type="presOf" srcId="{DAA6566F-0AD4-4C12-8E13-FF15AC9F749F}" destId="{CB56D92E-E72C-4F4D-BCE6-5B746DFFA016}" srcOrd="0" destOrd="0" presId="urn:microsoft.com/office/officeart/2005/8/layout/default"/>
    <dgm:cxn modelId="{18F1CB29-D995-4479-A9ED-2051F9D2AA9A}" srcId="{0097DFEE-CE50-427F-8598-7E4F7DC5E222}" destId="{CCC414EC-07BF-4BB1-9D98-63D7B92A43B4}" srcOrd="10" destOrd="0" parTransId="{3D2C4139-86B2-46B8-9337-CD9A7C878A5F}" sibTransId="{ACE8B48B-8322-4006-A4B0-D2294DE5CA10}"/>
    <dgm:cxn modelId="{FA9A295D-D754-4B6A-82E6-643294A00950}" type="presOf" srcId="{660275AB-70D3-48CD-9168-75237869400F}" destId="{2AE3A6E8-AD5C-4704-9490-4DE36C274052}" srcOrd="0" destOrd="0" presId="urn:microsoft.com/office/officeart/2005/8/layout/default"/>
    <dgm:cxn modelId="{E2BF20DF-EAC9-40FE-8853-B6C174E596D6}" type="presOf" srcId="{C40FFE29-433A-46EE-BA3B-15B372EE852E}" destId="{0AB49F56-0232-4AC2-BF6E-3E1950C85201}" srcOrd="0" destOrd="0" presId="urn:microsoft.com/office/officeart/2005/8/layout/default"/>
    <dgm:cxn modelId="{B53974E6-D639-4664-A98C-0770F16555BC}" type="presOf" srcId="{6BE6724E-FB9B-4DCD-9526-AFDBB2629B0F}" destId="{B5CA8BC6-0018-4097-BDDD-254AC707711D}" srcOrd="0" destOrd="0" presId="urn:microsoft.com/office/officeart/2005/8/layout/default"/>
    <dgm:cxn modelId="{89AC875C-C0BE-4439-AA2A-32E4ED66DDBA}" type="presOf" srcId="{D5EAEAF6-D852-40E3-8ABE-444C49A35EAE}" destId="{21FDBFB9-35B8-42AE-A134-FB51222CB9CC}" srcOrd="0" destOrd="0" presId="urn:microsoft.com/office/officeart/2005/8/layout/default"/>
    <dgm:cxn modelId="{C28C788F-4612-4E3B-AD2F-5416F0AB07A8}" srcId="{0097DFEE-CE50-427F-8598-7E4F7DC5E222}" destId="{031F6D17-EEF8-414A-B472-5A0F9BF202DE}" srcOrd="26" destOrd="0" parTransId="{9E63D7B3-9174-4BFB-8881-2CCF8FD2A553}" sibTransId="{3848DB43-D32F-433C-818A-BE5701EB0C83}"/>
    <dgm:cxn modelId="{2A3E5119-E88F-44E3-86D8-A2AD243D9769}" srcId="{0097DFEE-CE50-427F-8598-7E4F7DC5E222}" destId="{432743FF-0D1A-4E73-A76B-C81CE2660B08}" srcOrd="0" destOrd="0" parTransId="{017F41A3-D4E3-48E5-A221-E032D07CAB4D}" sibTransId="{84B47F44-EF1A-49BB-AFD0-E6C05B8F9079}"/>
    <dgm:cxn modelId="{2A081577-766E-4610-8F86-AE0FF36A6518}" type="presOf" srcId="{797476E2-B022-4140-9BCD-7C2825A14717}" destId="{7A663347-5DB0-4FA7-B253-1FA416D47D82}" srcOrd="0" destOrd="0" presId="urn:microsoft.com/office/officeart/2005/8/layout/default"/>
    <dgm:cxn modelId="{43F89A50-E972-4E1E-8AE4-D1C3D9EC4199}" srcId="{0097DFEE-CE50-427F-8598-7E4F7DC5E222}" destId="{3ECFF079-C730-4673-B67B-12A099348272}" srcOrd="15" destOrd="0" parTransId="{67CE1D0C-2F99-49B3-B1BD-3F2215800CC7}" sibTransId="{59C7E8E7-27AD-4A24-92B7-29F286D6DFBC}"/>
    <dgm:cxn modelId="{CF78E954-50B5-4EE1-90BE-AF87CC21A089}" srcId="{0097DFEE-CE50-427F-8598-7E4F7DC5E222}" destId="{DC51D0D9-7F60-4A69-8F7F-B6D1E7F1A634}" srcOrd="25" destOrd="0" parTransId="{76FE7B88-4FB2-4B72-B095-22A8537927CF}" sibTransId="{825EE959-E73B-48EB-99A9-5ACFD322CCA3}"/>
    <dgm:cxn modelId="{ABF13296-CB76-465D-807C-88325B0CDDA9}" type="presOf" srcId="{0097DFEE-CE50-427F-8598-7E4F7DC5E222}" destId="{1DC7EAE0-E775-41A6-88FF-4D2B9F682C80}" srcOrd="0" destOrd="0" presId="urn:microsoft.com/office/officeart/2005/8/layout/default"/>
    <dgm:cxn modelId="{A3F2FE14-8F48-4A3F-8712-8A7C995FF1CA}" srcId="{0097DFEE-CE50-427F-8598-7E4F7DC5E222}" destId="{2FD09A5C-7DEC-4F81-BE45-E67396D62BE0}" srcOrd="21" destOrd="0" parTransId="{E5E6F27D-008D-44EB-AF6E-8712DB30E506}" sibTransId="{3B9A4477-A4EC-43E2-93C8-40D9415E7273}"/>
    <dgm:cxn modelId="{B110C570-5225-45E4-BD18-954E6C88A2E4}" srcId="{0097DFEE-CE50-427F-8598-7E4F7DC5E222}" destId="{01798E8D-3366-47AA-89B7-BB1F4810615C}" srcOrd="19" destOrd="0" parTransId="{1D9E92C7-F6EA-4029-BBE9-CF63498772EF}" sibTransId="{719B8C00-A8CD-4DB4-A08D-6C42080D5C73}"/>
    <dgm:cxn modelId="{F9EDE323-8268-47E0-8A98-D56621383F52}" type="presOf" srcId="{432743FF-0D1A-4E73-A76B-C81CE2660B08}" destId="{CE4F1338-C608-41A1-833F-6F4B82CBD9CC}" srcOrd="0" destOrd="0" presId="urn:microsoft.com/office/officeart/2005/8/layout/default"/>
    <dgm:cxn modelId="{669FCFBA-93F1-4433-A15F-8D195A4DBD87}" srcId="{0097DFEE-CE50-427F-8598-7E4F7DC5E222}" destId="{43CBD3E0-5C1E-4A2E-BA75-C3A599EDA551}" srcOrd="16" destOrd="0" parTransId="{DB863C7A-3FC2-4F21-8747-B87E9E6C0624}" sibTransId="{FD08675F-F21D-4DCF-ADC2-5B0295B9B704}"/>
    <dgm:cxn modelId="{921D42DF-5166-4F80-AD75-B4AAFF60ED67}" type="presParOf" srcId="{1DC7EAE0-E775-41A6-88FF-4D2B9F682C80}" destId="{CE4F1338-C608-41A1-833F-6F4B82CBD9CC}" srcOrd="0" destOrd="0" presId="urn:microsoft.com/office/officeart/2005/8/layout/default"/>
    <dgm:cxn modelId="{3F138390-64C0-458E-B0C2-7B9C56BACF9F}" type="presParOf" srcId="{1DC7EAE0-E775-41A6-88FF-4D2B9F682C80}" destId="{3E554394-A392-4033-A19C-5584AD07502F}" srcOrd="1" destOrd="0" presId="urn:microsoft.com/office/officeart/2005/8/layout/default"/>
    <dgm:cxn modelId="{3A42F957-8D10-40CD-9AA6-B413E7E44162}" type="presParOf" srcId="{1DC7EAE0-E775-41A6-88FF-4D2B9F682C80}" destId="{B5CA8BC6-0018-4097-BDDD-254AC707711D}" srcOrd="2" destOrd="0" presId="urn:microsoft.com/office/officeart/2005/8/layout/default"/>
    <dgm:cxn modelId="{7A11B25C-395E-40D6-A926-AD97834BEB6D}" type="presParOf" srcId="{1DC7EAE0-E775-41A6-88FF-4D2B9F682C80}" destId="{FF9BE665-515B-41A4-93CD-226AC8BFD649}" srcOrd="3" destOrd="0" presId="urn:microsoft.com/office/officeart/2005/8/layout/default"/>
    <dgm:cxn modelId="{46ECCA1D-4046-46FF-83A4-F88D84590DDC}" type="presParOf" srcId="{1DC7EAE0-E775-41A6-88FF-4D2B9F682C80}" destId="{C1B3A18C-7DC1-45D1-A41F-B2C0639A47B8}" srcOrd="4" destOrd="0" presId="urn:microsoft.com/office/officeart/2005/8/layout/default"/>
    <dgm:cxn modelId="{4C4ED558-11AD-46E3-A2D3-CA949DE5BA3A}" type="presParOf" srcId="{1DC7EAE0-E775-41A6-88FF-4D2B9F682C80}" destId="{B4089641-12FC-443A-9FF1-4712534E946E}" srcOrd="5" destOrd="0" presId="urn:microsoft.com/office/officeart/2005/8/layout/default"/>
    <dgm:cxn modelId="{5AD329BB-D6AB-4891-83EB-A8E70096D1CA}" type="presParOf" srcId="{1DC7EAE0-E775-41A6-88FF-4D2B9F682C80}" destId="{F7D267C7-D868-4EF1-9C01-634B45409E47}" srcOrd="6" destOrd="0" presId="urn:microsoft.com/office/officeart/2005/8/layout/default"/>
    <dgm:cxn modelId="{609A5F17-033A-4EF1-83C0-64262079B1DC}" type="presParOf" srcId="{1DC7EAE0-E775-41A6-88FF-4D2B9F682C80}" destId="{A7F04C18-B8FB-4E4A-9ECB-5BAE9B7E9F24}" srcOrd="7" destOrd="0" presId="urn:microsoft.com/office/officeart/2005/8/layout/default"/>
    <dgm:cxn modelId="{6F8E88E3-8506-4774-A185-920617CA4812}" type="presParOf" srcId="{1DC7EAE0-E775-41A6-88FF-4D2B9F682C80}" destId="{7EB51139-D9D5-4949-8473-89D1EF0875BF}" srcOrd="8" destOrd="0" presId="urn:microsoft.com/office/officeart/2005/8/layout/default"/>
    <dgm:cxn modelId="{A28B1012-08E2-4A8E-9445-D77A4705962A}" type="presParOf" srcId="{1DC7EAE0-E775-41A6-88FF-4D2B9F682C80}" destId="{E2109BF2-794F-46E0-BC61-1FFD74B9C0AC}" srcOrd="9" destOrd="0" presId="urn:microsoft.com/office/officeart/2005/8/layout/default"/>
    <dgm:cxn modelId="{8FD7FF52-7B71-4960-8DCC-C6F7034D0C96}" type="presParOf" srcId="{1DC7EAE0-E775-41A6-88FF-4D2B9F682C80}" destId="{1D28315C-AFA3-4972-86BE-D6BC96BF5EB9}" srcOrd="10" destOrd="0" presId="urn:microsoft.com/office/officeart/2005/8/layout/default"/>
    <dgm:cxn modelId="{4DE534AA-8042-4759-BC4F-09DB02F7FA4C}" type="presParOf" srcId="{1DC7EAE0-E775-41A6-88FF-4D2B9F682C80}" destId="{A327C190-F148-4E0C-B514-25912A068373}" srcOrd="11" destOrd="0" presId="urn:microsoft.com/office/officeart/2005/8/layout/default"/>
    <dgm:cxn modelId="{A368A67C-7F2E-4A52-B283-4BA9F0C51D2A}" type="presParOf" srcId="{1DC7EAE0-E775-41A6-88FF-4D2B9F682C80}" destId="{261B1B69-6D4E-4614-AC9F-02C2FDF96459}" srcOrd="12" destOrd="0" presId="urn:microsoft.com/office/officeart/2005/8/layout/default"/>
    <dgm:cxn modelId="{1706F7DA-4E4A-4B29-B595-F6E7D1718169}" type="presParOf" srcId="{1DC7EAE0-E775-41A6-88FF-4D2B9F682C80}" destId="{08753330-E9FA-41B0-BB1C-C1DC26420BF7}" srcOrd="13" destOrd="0" presId="urn:microsoft.com/office/officeart/2005/8/layout/default"/>
    <dgm:cxn modelId="{8E3490E9-16E1-4A44-85F2-6FEF5F547319}" type="presParOf" srcId="{1DC7EAE0-E775-41A6-88FF-4D2B9F682C80}" destId="{A4ECFD60-4135-445E-B527-B28E5B1B5B25}" srcOrd="14" destOrd="0" presId="urn:microsoft.com/office/officeart/2005/8/layout/default"/>
    <dgm:cxn modelId="{37BDA406-0A2B-4F53-B496-25989C15D256}" type="presParOf" srcId="{1DC7EAE0-E775-41A6-88FF-4D2B9F682C80}" destId="{0AD1AF30-6F33-45F8-9545-9CF70421C2F3}" srcOrd="15" destOrd="0" presId="urn:microsoft.com/office/officeart/2005/8/layout/default"/>
    <dgm:cxn modelId="{90DAD610-2365-4FD6-B1DE-A6B135825859}" type="presParOf" srcId="{1DC7EAE0-E775-41A6-88FF-4D2B9F682C80}" destId="{309EEE0A-A518-4B95-8DA8-5AC111071A7F}" srcOrd="16" destOrd="0" presId="urn:microsoft.com/office/officeart/2005/8/layout/default"/>
    <dgm:cxn modelId="{E5585CA1-44A1-469E-B7D0-55D49C313B5C}" type="presParOf" srcId="{1DC7EAE0-E775-41A6-88FF-4D2B9F682C80}" destId="{6112CE05-5258-491A-AE5D-C8D19B934144}" srcOrd="17" destOrd="0" presId="urn:microsoft.com/office/officeart/2005/8/layout/default"/>
    <dgm:cxn modelId="{CEA056D6-E6B8-4EC3-A21B-BE2C98A2ACCA}" type="presParOf" srcId="{1DC7EAE0-E775-41A6-88FF-4D2B9F682C80}" destId="{D4FCC62B-A9E8-472E-840D-D3E26C0BE93A}" srcOrd="18" destOrd="0" presId="urn:microsoft.com/office/officeart/2005/8/layout/default"/>
    <dgm:cxn modelId="{5EC9AEFE-2778-403D-A2CF-7CB67B592688}" type="presParOf" srcId="{1DC7EAE0-E775-41A6-88FF-4D2B9F682C80}" destId="{6DAB7410-360D-4FC0-BB97-1681B552580C}" srcOrd="19" destOrd="0" presId="urn:microsoft.com/office/officeart/2005/8/layout/default"/>
    <dgm:cxn modelId="{4D2693DE-6442-4D58-B7C1-57967B09C56C}" type="presParOf" srcId="{1DC7EAE0-E775-41A6-88FF-4D2B9F682C80}" destId="{E30F6D71-F3CF-421F-9BE5-8C1F8FE38D69}" srcOrd="20" destOrd="0" presId="urn:microsoft.com/office/officeart/2005/8/layout/default"/>
    <dgm:cxn modelId="{00746EBE-F5A2-4BCC-9CC2-D688F17B83F7}" type="presParOf" srcId="{1DC7EAE0-E775-41A6-88FF-4D2B9F682C80}" destId="{06C463D0-AAC6-4FD8-9D3E-1288D34C6CBB}" srcOrd="21" destOrd="0" presId="urn:microsoft.com/office/officeart/2005/8/layout/default"/>
    <dgm:cxn modelId="{0E87B6A0-D72B-453A-A3B7-CFCB60AE82DE}" type="presParOf" srcId="{1DC7EAE0-E775-41A6-88FF-4D2B9F682C80}" destId="{CB56D92E-E72C-4F4D-BCE6-5B746DFFA016}" srcOrd="22" destOrd="0" presId="urn:microsoft.com/office/officeart/2005/8/layout/default"/>
    <dgm:cxn modelId="{94F500F5-5FE6-48C6-B9A9-FE4B67F9B803}" type="presParOf" srcId="{1DC7EAE0-E775-41A6-88FF-4D2B9F682C80}" destId="{F23B6042-6EFE-4A75-87AB-1885DA696783}" srcOrd="23" destOrd="0" presId="urn:microsoft.com/office/officeart/2005/8/layout/default"/>
    <dgm:cxn modelId="{8D255DFE-2736-48A8-BDF0-EE3B1610970F}" type="presParOf" srcId="{1DC7EAE0-E775-41A6-88FF-4D2B9F682C80}" destId="{21FDBFB9-35B8-42AE-A134-FB51222CB9CC}" srcOrd="24" destOrd="0" presId="urn:microsoft.com/office/officeart/2005/8/layout/default"/>
    <dgm:cxn modelId="{0B612CDF-7D23-4E26-B488-FC6E2D292003}" type="presParOf" srcId="{1DC7EAE0-E775-41A6-88FF-4D2B9F682C80}" destId="{D7427E60-DCA4-428D-B3DF-F81A41DE9093}" srcOrd="25" destOrd="0" presId="urn:microsoft.com/office/officeart/2005/8/layout/default"/>
    <dgm:cxn modelId="{48435EC3-8A58-49DB-A1A5-E82921A7D4CC}" type="presParOf" srcId="{1DC7EAE0-E775-41A6-88FF-4D2B9F682C80}" destId="{2AE3A6E8-AD5C-4704-9490-4DE36C274052}" srcOrd="26" destOrd="0" presId="urn:microsoft.com/office/officeart/2005/8/layout/default"/>
    <dgm:cxn modelId="{28F5D1C1-29BB-4C3D-BA21-F6B24D0EBEE2}" type="presParOf" srcId="{1DC7EAE0-E775-41A6-88FF-4D2B9F682C80}" destId="{E1E48CB4-CC08-4C2E-A760-EC96389A0630}" srcOrd="27" destOrd="0" presId="urn:microsoft.com/office/officeart/2005/8/layout/default"/>
    <dgm:cxn modelId="{8EA0E6C4-6A0C-4244-8DC9-7EC3E9072550}" type="presParOf" srcId="{1DC7EAE0-E775-41A6-88FF-4D2B9F682C80}" destId="{74F0D15D-471F-42C7-BDEA-A46DD6D3F78F}" srcOrd="28" destOrd="0" presId="urn:microsoft.com/office/officeart/2005/8/layout/default"/>
    <dgm:cxn modelId="{53F55C26-17AA-4F1F-8D2B-6FFB77CCB6A3}" type="presParOf" srcId="{1DC7EAE0-E775-41A6-88FF-4D2B9F682C80}" destId="{93FD645D-6A18-42E6-9788-44B1183D49DE}" srcOrd="29" destOrd="0" presId="urn:microsoft.com/office/officeart/2005/8/layout/default"/>
    <dgm:cxn modelId="{A2D86953-830F-4E71-BA32-D230CC55DAAF}" type="presParOf" srcId="{1DC7EAE0-E775-41A6-88FF-4D2B9F682C80}" destId="{1F9A1ED3-16AA-49D8-97E7-26A4D234BE24}" srcOrd="30" destOrd="0" presId="urn:microsoft.com/office/officeart/2005/8/layout/default"/>
    <dgm:cxn modelId="{2D28F54E-8F8E-421F-8E9A-01E3084B9C56}" type="presParOf" srcId="{1DC7EAE0-E775-41A6-88FF-4D2B9F682C80}" destId="{578FEE0B-77F3-4126-BEAE-4C2AA9145376}" srcOrd="31" destOrd="0" presId="urn:microsoft.com/office/officeart/2005/8/layout/default"/>
    <dgm:cxn modelId="{E19539A2-2C14-4DD4-985D-8371B128C923}" type="presParOf" srcId="{1DC7EAE0-E775-41A6-88FF-4D2B9F682C80}" destId="{0D7B6912-CC0F-4DC9-A4FB-ED86F9B222EC}" srcOrd="32" destOrd="0" presId="urn:microsoft.com/office/officeart/2005/8/layout/default"/>
    <dgm:cxn modelId="{13E339D3-C815-4257-9DDB-9A247754B27C}" type="presParOf" srcId="{1DC7EAE0-E775-41A6-88FF-4D2B9F682C80}" destId="{5EADCAA2-5DB7-4681-9E2E-3BA749A1482C}" srcOrd="33" destOrd="0" presId="urn:microsoft.com/office/officeart/2005/8/layout/default"/>
    <dgm:cxn modelId="{AFE78DB7-0483-4AE5-A703-94EA6334CCC7}" type="presParOf" srcId="{1DC7EAE0-E775-41A6-88FF-4D2B9F682C80}" destId="{6B2CCD71-E0A0-4D01-9D24-91E175127B2C}" srcOrd="34" destOrd="0" presId="urn:microsoft.com/office/officeart/2005/8/layout/default"/>
    <dgm:cxn modelId="{10050F88-4F70-4EB0-9C83-DF5DFDB8E3FA}" type="presParOf" srcId="{1DC7EAE0-E775-41A6-88FF-4D2B9F682C80}" destId="{74545E8E-E2AD-486D-847B-62EEDDAB6479}" srcOrd="35" destOrd="0" presId="urn:microsoft.com/office/officeart/2005/8/layout/default"/>
    <dgm:cxn modelId="{8F88246D-8F80-466E-8D11-7C1EA64DB1DB}" type="presParOf" srcId="{1DC7EAE0-E775-41A6-88FF-4D2B9F682C80}" destId="{7A663347-5DB0-4FA7-B253-1FA416D47D82}" srcOrd="36" destOrd="0" presId="urn:microsoft.com/office/officeart/2005/8/layout/default"/>
    <dgm:cxn modelId="{3A42976C-2B7E-48DF-89B1-26B86FF0A868}" type="presParOf" srcId="{1DC7EAE0-E775-41A6-88FF-4D2B9F682C80}" destId="{0D118E38-ACCC-4233-A5BF-FDFC9C363F65}" srcOrd="37" destOrd="0" presId="urn:microsoft.com/office/officeart/2005/8/layout/default"/>
    <dgm:cxn modelId="{CA554CA9-C632-418B-BC01-ADE1A3AD6B76}" type="presParOf" srcId="{1DC7EAE0-E775-41A6-88FF-4D2B9F682C80}" destId="{07227808-862B-4CD0-9F9A-767E054A74AB}" srcOrd="38" destOrd="0" presId="urn:microsoft.com/office/officeart/2005/8/layout/default"/>
    <dgm:cxn modelId="{82A7132E-EBF7-48CA-BF17-51D8C76D8822}" type="presParOf" srcId="{1DC7EAE0-E775-41A6-88FF-4D2B9F682C80}" destId="{521341B2-1B3E-456C-83C9-83C7A3F046CA}" srcOrd="39" destOrd="0" presId="urn:microsoft.com/office/officeart/2005/8/layout/default"/>
    <dgm:cxn modelId="{5E34F29D-D3A5-4318-BF2F-70C28DF2CFED}" type="presParOf" srcId="{1DC7EAE0-E775-41A6-88FF-4D2B9F682C80}" destId="{0AB49F56-0232-4AC2-BF6E-3E1950C85201}" srcOrd="40" destOrd="0" presId="urn:microsoft.com/office/officeart/2005/8/layout/default"/>
    <dgm:cxn modelId="{5DD8D43F-B8BE-4C51-930D-06C927BE8D1A}" type="presParOf" srcId="{1DC7EAE0-E775-41A6-88FF-4D2B9F682C80}" destId="{33015301-7643-4BD2-8721-D1F1B605C603}" srcOrd="41" destOrd="0" presId="urn:microsoft.com/office/officeart/2005/8/layout/default"/>
    <dgm:cxn modelId="{41AD177A-AE11-41A1-8790-598A3730EA47}" type="presParOf" srcId="{1DC7EAE0-E775-41A6-88FF-4D2B9F682C80}" destId="{23B57638-CCE6-47A9-84A1-C38E74AF6EEA}" srcOrd="42" destOrd="0" presId="urn:microsoft.com/office/officeart/2005/8/layout/default"/>
    <dgm:cxn modelId="{8B13C807-3CA6-410A-8C01-04EBDCF1B6EF}" type="presParOf" srcId="{1DC7EAE0-E775-41A6-88FF-4D2B9F682C80}" destId="{A7E60367-D938-4283-9998-D70A61A9CC93}" srcOrd="43" destOrd="0" presId="urn:microsoft.com/office/officeart/2005/8/layout/default"/>
    <dgm:cxn modelId="{D28C58E8-CC6D-41DA-A8B9-0ED999C2AE51}" type="presParOf" srcId="{1DC7EAE0-E775-41A6-88FF-4D2B9F682C80}" destId="{88CD3DDA-8994-49FB-9AA0-FDE4154A1843}" srcOrd="44" destOrd="0" presId="urn:microsoft.com/office/officeart/2005/8/layout/default"/>
    <dgm:cxn modelId="{94F36CB5-5CC8-4F02-B67E-E71D43323FBD}" type="presParOf" srcId="{1DC7EAE0-E775-41A6-88FF-4D2B9F682C80}" destId="{AEF80193-4AC4-45EF-9EFC-6939E7184C80}" srcOrd="45" destOrd="0" presId="urn:microsoft.com/office/officeart/2005/8/layout/default"/>
    <dgm:cxn modelId="{661C21E8-BD28-4F28-83D7-C1AC886FACB3}" type="presParOf" srcId="{1DC7EAE0-E775-41A6-88FF-4D2B9F682C80}" destId="{507FB061-131B-42B8-86E5-C64C3AB0BDFB}" srcOrd="46" destOrd="0" presId="urn:microsoft.com/office/officeart/2005/8/layout/default"/>
    <dgm:cxn modelId="{350D21FF-F3E5-436D-8766-8B442432FE2C}" type="presParOf" srcId="{1DC7EAE0-E775-41A6-88FF-4D2B9F682C80}" destId="{580F599C-5265-4D76-A1F5-6BAC0399CD30}" srcOrd="47" destOrd="0" presId="urn:microsoft.com/office/officeart/2005/8/layout/default"/>
    <dgm:cxn modelId="{843B109B-39AA-4F81-9C26-973BF8111181}" type="presParOf" srcId="{1DC7EAE0-E775-41A6-88FF-4D2B9F682C80}" destId="{B892C011-FE0D-478C-AA7F-DA8403672EAB}" srcOrd="48" destOrd="0" presId="urn:microsoft.com/office/officeart/2005/8/layout/default"/>
    <dgm:cxn modelId="{0406D9AD-9609-441E-8241-207D65E35B01}" type="presParOf" srcId="{1DC7EAE0-E775-41A6-88FF-4D2B9F682C80}" destId="{27310323-4597-4358-836F-A2692F7C91D4}" srcOrd="49" destOrd="0" presId="urn:microsoft.com/office/officeart/2005/8/layout/default"/>
    <dgm:cxn modelId="{B43D9ADA-24B3-41A0-9CC8-C8DC02AC8710}" type="presParOf" srcId="{1DC7EAE0-E775-41A6-88FF-4D2B9F682C80}" destId="{D1802600-AA38-43F7-8C81-79735ABAD4E4}" srcOrd="50" destOrd="0" presId="urn:microsoft.com/office/officeart/2005/8/layout/default"/>
    <dgm:cxn modelId="{2D342A22-273B-4EEC-A14D-01837054BBBF}" type="presParOf" srcId="{1DC7EAE0-E775-41A6-88FF-4D2B9F682C80}" destId="{34F00F9B-35AD-47A9-8B89-61A1525E5AED}" srcOrd="51" destOrd="0" presId="urn:microsoft.com/office/officeart/2005/8/layout/default"/>
    <dgm:cxn modelId="{C1B7D4EC-1CDD-4F22-B9EA-1D34B9F8D912}" type="presParOf" srcId="{1DC7EAE0-E775-41A6-88FF-4D2B9F682C80}" destId="{8ABE532C-B179-4DFB-8495-E8CE6CE6AF6B}" srcOrd="52" destOrd="0" presId="urn:microsoft.com/office/officeart/2005/8/layout/default"/>
    <dgm:cxn modelId="{0D67582A-0873-4F85-800B-78B17295003A}" type="presParOf" srcId="{1DC7EAE0-E775-41A6-88FF-4D2B9F682C80}" destId="{D333A338-09BB-4953-BD22-5D7285FB9106}" srcOrd="53" destOrd="0" presId="urn:microsoft.com/office/officeart/2005/8/layout/default"/>
    <dgm:cxn modelId="{AA3D237A-53C1-4E3C-9716-BB890BDF57A9}" type="presParOf" srcId="{1DC7EAE0-E775-41A6-88FF-4D2B9F682C80}" destId="{9BE8E7A9-6909-41CC-B753-9FF3CF6AE372}" srcOrd="5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F1338-C608-41A1-833F-6F4B82CBD9CC}">
      <dsp:nvSpPr>
        <dsp:cNvPr id="0" name=""/>
        <dsp:cNvSpPr/>
      </dsp:nvSpPr>
      <dsp:spPr>
        <a:xfrm>
          <a:off x="9443" y="495144"/>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dirty="0" smtClean="0"/>
            <a:t>שקיפות</a:t>
          </a:r>
          <a:endParaRPr lang="he-IL" sz="1400" kern="1200" dirty="0"/>
        </a:p>
      </dsp:txBody>
      <dsp:txXfrm>
        <a:off x="9443" y="495144"/>
        <a:ext cx="1411225" cy="846735"/>
      </dsp:txXfrm>
    </dsp:sp>
    <dsp:sp modelId="{B5CA8BC6-0018-4097-BDDD-254AC707711D}">
      <dsp:nvSpPr>
        <dsp:cNvPr id="0" name=""/>
        <dsp:cNvSpPr/>
      </dsp:nvSpPr>
      <dsp:spPr>
        <a:xfrm>
          <a:off x="1561791" y="495144"/>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שינוי מדיניות המיסוי</a:t>
          </a:r>
        </a:p>
      </dsp:txBody>
      <dsp:txXfrm>
        <a:off x="1561791" y="495144"/>
        <a:ext cx="1411225" cy="846735"/>
      </dsp:txXfrm>
    </dsp:sp>
    <dsp:sp modelId="{C1B3A18C-7DC1-45D1-A41F-B2C0639A47B8}">
      <dsp:nvSpPr>
        <dsp:cNvPr id="0" name=""/>
        <dsp:cNvSpPr/>
      </dsp:nvSpPr>
      <dsp:spPr>
        <a:xfrm>
          <a:off x="3114139" y="495144"/>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קה"ש לעובדי יגור</a:t>
          </a:r>
          <a:endParaRPr lang="he-IL" sz="1400" kern="1200"/>
        </a:p>
      </dsp:txBody>
      <dsp:txXfrm>
        <a:off x="3114139" y="495144"/>
        <a:ext cx="1411225" cy="846735"/>
      </dsp:txXfrm>
    </dsp:sp>
    <dsp:sp modelId="{F7D267C7-D868-4EF1-9C01-634B45409E47}">
      <dsp:nvSpPr>
        <dsp:cNvPr id="0" name=""/>
        <dsp:cNvSpPr/>
      </dsp:nvSpPr>
      <dsp:spPr>
        <a:xfrm>
          <a:off x="4666487" y="495144"/>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מיסוי שונה לרווקים</a:t>
          </a:r>
          <a:endParaRPr lang="he-IL" sz="1400" kern="1200"/>
        </a:p>
      </dsp:txBody>
      <dsp:txXfrm>
        <a:off x="4666487" y="495144"/>
        <a:ext cx="1411225" cy="846735"/>
      </dsp:txXfrm>
    </dsp:sp>
    <dsp:sp modelId="{7EB51139-D9D5-4949-8473-89D1EF0875BF}">
      <dsp:nvSpPr>
        <dsp:cNvPr id="0" name=""/>
        <dsp:cNvSpPr/>
      </dsp:nvSpPr>
      <dsp:spPr>
        <a:xfrm>
          <a:off x="6218835" y="495144"/>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התייעלות בענפים</a:t>
          </a:r>
        </a:p>
      </dsp:txBody>
      <dsp:txXfrm>
        <a:off x="6218835" y="495144"/>
        <a:ext cx="1411225" cy="846735"/>
      </dsp:txXfrm>
    </dsp:sp>
    <dsp:sp modelId="{1D28315C-AFA3-4972-86BE-D6BC96BF5EB9}">
      <dsp:nvSpPr>
        <dsp:cNvPr id="0" name=""/>
        <dsp:cNvSpPr/>
      </dsp:nvSpPr>
      <dsp:spPr>
        <a:xfrm>
          <a:off x="7771184" y="495144"/>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dirty="0" smtClean="0"/>
            <a:t>הפחתת מיסים גדולה</a:t>
          </a:r>
          <a:endParaRPr lang="he-IL" sz="1400" kern="1200" dirty="0"/>
        </a:p>
      </dsp:txBody>
      <dsp:txXfrm>
        <a:off x="7771184" y="495144"/>
        <a:ext cx="1411225" cy="846735"/>
      </dsp:txXfrm>
    </dsp:sp>
    <dsp:sp modelId="{261B1B69-6D4E-4614-AC9F-02C2FDF96459}">
      <dsp:nvSpPr>
        <dsp:cNvPr id="0" name=""/>
        <dsp:cNvSpPr/>
      </dsp:nvSpPr>
      <dsp:spPr>
        <a:xfrm>
          <a:off x="9323532" y="495144"/>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dirty="0" smtClean="0"/>
            <a:t>תרבות לכל הקהילה</a:t>
          </a:r>
        </a:p>
      </dsp:txBody>
      <dsp:txXfrm>
        <a:off x="9323532" y="495144"/>
        <a:ext cx="1411225" cy="846735"/>
      </dsp:txXfrm>
    </dsp:sp>
    <dsp:sp modelId="{A4ECFD60-4135-445E-B527-B28E5B1B5B25}">
      <dsp:nvSpPr>
        <dsp:cNvPr id="0" name=""/>
        <dsp:cNvSpPr/>
      </dsp:nvSpPr>
      <dsp:spPr>
        <a:xfrm>
          <a:off x="9443" y="1483002"/>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dirty="0" smtClean="0"/>
            <a:t>קידום נשים</a:t>
          </a:r>
          <a:endParaRPr lang="he-IL" sz="1400" kern="1200" dirty="0"/>
        </a:p>
      </dsp:txBody>
      <dsp:txXfrm>
        <a:off x="9443" y="1483002"/>
        <a:ext cx="1411225" cy="846735"/>
      </dsp:txXfrm>
    </dsp:sp>
    <dsp:sp modelId="{309EEE0A-A518-4B95-8DA8-5AC111071A7F}">
      <dsp:nvSpPr>
        <dsp:cNvPr id="0" name=""/>
        <dsp:cNvSpPr/>
      </dsp:nvSpPr>
      <dsp:spPr>
        <a:xfrm>
          <a:off x="1561791" y="1483002"/>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שמירה על פערים בין בתי האב</a:t>
          </a:r>
          <a:endParaRPr lang="he-IL" sz="1400" kern="1200" dirty="0"/>
        </a:p>
      </dsp:txBody>
      <dsp:txXfrm>
        <a:off x="1561791" y="1483002"/>
        <a:ext cx="1411225" cy="846735"/>
      </dsp:txXfrm>
    </dsp:sp>
    <dsp:sp modelId="{D4FCC62B-A9E8-472E-840D-D3E26C0BE93A}">
      <dsp:nvSpPr>
        <dsp:cNvPr id="0" name=""/>
        <dsp:cNvSpPr/>
      </dsp:nvSpPr>
      <dsp:spPr>
        <a:xfrm>
          <a:off x="3114139" y="1483002"/>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התייעלות בענפים</a:t>
          </a:r>
          <a:endParaRPr lang="he-IL" sz="1400" kern="1200" dirty="0" smtClean="0"/>
        </a:p>
      </dsp:txBody>
      <dsp:txXfrm>
        <a:off x="3114139" y="1483002"/>
        <a:ext cx="1411225" cy="846735"/>
      </dsp:txXfrm>
    </dsp:sp>
    <dsp:sp modelId="{E30F6D71-F3CF-421F-9BE5-8C1F8FE38D69}">
      <dsp:nvSpPr>
        <dsp:cNvPr id="0" name=""/>
        <dsp:cNvSpPr/>
      </dsp:nvSpPr>
      <dsp:spPr>
        <a:xfrm>
          <a:off x="4666487" y="1483002"/>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הפחתת סבסוד לחינוך</a:t>
          </a:r>
          <a:endParaRPr lang="he-IL" sz="1400" kern="1200" dirty="0"/>
        </a:p>
      </dsp:txBody>
      <dsp:txXfrm>
        <a:off x="4666487" y="1483002"/>
        <a:ext cx="1411225" cy="846735"/>
      </dsp:txXfrm>
    </dsp:sp>
    <dsp:sp modelId="{CB56D92E-E72C-4F4D-BCE6-5B746DFFA016}">
      <dsp:nvSpPr>
        <dsp:cNvPr id="0" name=""/>
        <dsp:cNvSpPr/>
      </dsp:nvSpPr>
      <dsp:spPr>
        <a:xfrm>
          <a:off x="6218835" y="1483002"/>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ביטול הכרה למס איזון על בניה חדשה</a:t>
          </a:r>
          <a:endParaRPr lang="he-IL" sz="1400" kern="1200" dirty="0" smtClean="0"/>
        </a:p>
      </dsp:txBody>
      <dsp:txXfrm>
        <a:off x="6218835" y="1483002"/>
        <a:ext cx="1411225" cy="846735"/>
      </dsp:txXfrm>
    </dsp:sp>
    <dsp:sp modelId="{21FDBFB9-35B8-42AE-A134-FB51222CB9CC}">
      <dsp:nvSpPr>
        <dsp:cNvPr id="0" name=""/>
        <dsp:cNvSpPr/>
      </dsp:nvSpPr>
      <dsp:spPr>
        <a:xfrm>
          <a:off x="7771184" y="1483002"/>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טיפול באבטלה סמויה</a:t>
          </a:r>
          <a:endParaRPr lang="he-IL" sz="1400" kern="1200" dirty="0"/>
        </a:p>
      </dsp:txBody>
      <dsp:txXfrm>
        <a:off x="7771184" y="1483002"/>
        <a:ext cx="1411225" cy="846735"/>
      </dsp:txXfrm>
    </dsp:sp>
    <dsp:sp modelId="{2AE3A6E8-AD5C-4704-9490-4DE36C274052}">
      <dsp:nvSpPr>
        <dsp:cNvPr id="0" name=""/>
        <dsp:cNvSpPr/>
      </dsp:nvSpPr>
      <dsp:spPr>
        <a:xfrm>
          <a:off x="9323532" y="1483002"/>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לא להשקיע בענפים השונים</a:t>
          </a:r>
          <a:endParaRPr lang="he-IL" sz="1400" kern="1200" dirty="0"/>
        </a:p>
      </dsp:txBody>
      <dsp:txXfrm>
        <a:off x="9323532" y="1483002"/>
        <a:ext cx="1411225" cy="846735"/>
      </dsp:txXfrm>
    </dsp:sp>
    <dsp:sp modelId="{74F0D15D-471F-42C7-BDEA-A46DD6D3F78F}">
      <dsp:nvSpPr>
        <dsp:cNvPr id="0" name=""/>
        <dsp:cNvSpPr/>
      </dsp:nvSpPr>
      <dsp:spPr>
        <a:xfrm>
          <a:off x="9443" y="2470860"/>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לשמור על הנוי הציבורי</a:t>
          </a:r>
          <a:endParaRPr lang="he-IL" sz="1400" kern="1200" dirty="0"/>
        </a:p>
      </dsp:txBody>
      <dsp:txXfrm>
        <a:off x="9443" y="2470860"/>
        <a:ext cx="1411225" cy="846735"/>
      </dsp:txXfrm>
    </dsp:sp>
    <dsp:sp modelId="{1F9A1ED3-16AA-49D8-97E7-26A4D234BE24}">
      <dsp:nvSpPr>
        <dsp:cNvPr id="0" name=""/>
        <dsp:cNvSpPr/>
      </dsp:nvSpPr>
      <dsp:spPr>
        <a:xfrm>
          <a:off x="1561791" y="2470860"/>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חלוקת רווחים לחברים</a:t>
          </a:r>
          <a:endParaRPr lang="he-IL" sz="1400" kern="1200" dirty="0"/>
        </a:p>
      </dsp:txBody>
      <dsp:txXfrm>
        <a:off x="1561791" y="2470860"/>
        <a:ext cx="1411225" cy="846735"/>
      </dsp:txXfrm>
    </dsp:sp>
    <dsp:sp modelId="{0D7B6912-CC0F-4DC9-A4FB-ED86F9B222EC}">
      <dsp:nvSpPr>
        <dsp:cNvPr id="0" name=""/>
        <dsp:cNvSpPr/>
      </dsp:nvSpPr>
      <dsp:spPr>
        <a:xfrm>
          <a:off x="3114139" y="2470860"/>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לשמור על הערבות ההדדית הגבוהה</a:t>
          </a:r>
          <a:endParaRPr lang="he-IL" sz="1400" kern="1200" dirty="0" smtClean="0"/>
        </a:p>
      </dsp:txBody>
      <dsp:txXfrm>
        <a:off x="3114139" y="2470860"/>
        <a:ext cx="1411225" cy="846735"/>
      </dsp:txXfrm>
    </dsp:sp>
    <dsp:sp modelId="{6B2CCD71-E0A0-4D01-9D24-91E175127B2C}">
      <dsp:nvSpPr>
        <dsp:cNvPr id="0" name=""/>
        <dsp:cNvSpPr/>
      </dsp:nvSpPr>
      <dsp:spPr>
        <a:xfrm>
          <a:off x="4666487" y="2470860"/>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לשמור על מחירים נוחים במוסדות יגור</a:t>
          </a:r>
          <a:endParaRPr lang="he-IL" sz="1400" kern="1200" dirty="0"/>
        </a:p>
      </dsp:txBody>
      <dsp:txXfrm>
        <a:off x="4666487" y="2470860"/>
        <a:ext cx="1411225" cy="846735"/>
      </dsp:txXfrm>
    </dsp:sp>
    <dsp:sp modelId="{7A663347-5DB0-4FA7-B253-1FA416D47D82}">
      <dsp:nvSpPr>
        <dsp:cNvPr id="0" name=""/>
        <dsp:cNvSpPr/>
      </dsp:nvSpPr>
      <dsp:spPr>
        <a:xfrm>
          <a:off x="6218835" y="2470860"/>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לסגור חד"א</a:t>
          </a:r>
          <a:endParaRPr lang="he-IL" sz="1400" kern="1200" dirty="0"/>
        </a:p>
      </dsp:txBody>
      <dsp:txXfrm>
        <a:off x="6218835" y="2470860"/>
        <a:ext cx="1411225" cy="846735"/>
      </dsp:txXfrm>
    </dsp:sp>
    <dsp:sp modelId="{07227808-862B-4CD0-9F9A-767E054A74AB}">
      <dsp:nvSpPr>
        <dsp:cNvPr id="0" name=""/>
        <dsp:cNvSpPr/>
      </dsp:nvSpPr>
      <dsp:spPr>
        <a:xfrm>
          <a:off x="7771184" y="2470860"/>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עזרה למבוגרים בהחזקת הדירות</a:t>
          </a:r>
          <a:endParaRPr lang="he-IL" sz="1400" kern="1200" dirty="0" smtClean="0"/>
        </a:p>
      </dsp:txBody>
      <dsp:txXfrm>
        <a:off x="7771184" y="2470860"/>
        <a:ext cx="1411225" cy="846735"/>
      </dsp:txXfrm>
    </dsp:sp>
    <dsp:sp modelId="{0AB49F56-0232-4AC2-BF6E-3E1950C85201}">
      <dsp:nvSpPr>
        <dsp:cNvPr id="0" name=""/>
        <dsp:cNvSpPr/>
      </dsp:nvSpPr>
      <dsp:spPr>
        <a:xfrm>
          <a:off x="9323532" y="2470860"/>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אפשרות להתפרנס בכבוד וללא מס גבוה</a:t>
          </a:r>
          <a:endParaRPr lang="he-IL" sz="1400" kern="1200" dirty="0"/>
        </a:p>
      </dsp:txBody>
      <dsp:txXfrm>
        <a:off x="9323532" y="2470860"/>
        <a:ext cx="1411225" cy="846735"/>
      </dsp:txXfrm>
    </dsp:sp>
    <dsp:sp modelId="{23B57638-CCE6-47A9-84A1-C38E74AF6EEA}">
      <dsp:nvSpPr>
        <dsp:cNvPr id="0" name=""/>
        <dsp:cNvSpPr/>
      </dsp:nvSpPr>
      <dsp:spPr>
        <a:xfrm>
          <a:off x="9443" y="3458718"/>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הרחבת הטיפול בפרט</a:t>
          </a:r>
          <a:endParaRPr lang="he-IL" sz="1400" kern="1200" dirty="0" smtClean="0"/>
        </a:p>
      </dsp:txBody>
      <dsp:txXfrm>
        <a:off x="9443" y="3458718"/>
        <a:ext cx="1411225" cy="846735"/>
      </dsp:txXfrm>
    </dsp:sp>
    <dsp:sp modelId="{88CD3DDA-8994-49FB-9AA0-FDE4154A1843}">
      <dsp:nvSpPr>
        <dsp:cNvPr id="0" name=""/>
        <dsp:cNvSpPr/>
      </dsp:nvSpPr>
      <dsp:spPr>
        <a:xfrm>
          <a:off x="1561791" y="3458718"/>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בקרה על עובדי הפנים</a:t>
          </a:r>
          <a:endParaRPr lang="he-IL" sz="1400" kern="1200" dirty="0"/>
        </a:p>
      </dsp:txBody>
      <dsp:txXfrm>
        <a:off x="1561791" y="3458718"/>
        <a:ext cx="1411225" cy="846735"/>
      </dsp:txXfrm>
    </dsp:sp>
    <dsp:sp modelId="{507FB061-131B-42B8-86E5-C64C3AB0BDFB}">
      <dsp:nvSpPr>
        <dsp:cNvPr id="0" name=""/>
        <dsp:cNvSpPr/>
      </dsp:nvSpPr>
      <dsp:spPr>
        <a:xfrm>
          <a:off x="3114139" y="3458718"/>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dirty="0" smtClean="0">
              <a:solidFill>
                <a:schemeClr val="bg1"/>
              </a:solidFill>
            </a:rPr>
            <a:t>תאגידי יגור צריכים </a:t>
          </a:r>
          <a:r>
            <a:rPr lang="he-IL" sz="1400" kern="1200" dirty="0" err="1" smtClean="0">
              <a:solidFill>
                <a:schemeClr val="bg1"/>
              </a:solidFill>
            </a:rPr>
            <a:t>להתיעל</a:t>
          </a:r>
          <a:r>
            <a:rPr lang="he-IL" sz="1400" kern="1200" dirty="0" smtClean="0">
              <a:solidFill>
                <a:schemeClr val="bg1"/>
              </a:solidFill>
            </a:rPr>
            <a:t>, הרווחים נמוכים מידי, משכורות גבוהות</a:t>
          </a:r>
          <a:endParaRPr lang="he-IL" sz="1400" kern="1200" dirty="0">
            <a:solidFill>
              <a:schemeClr val="bg1"/>
            </a:solidFill>
          </a:endParaRPr>
        </a:p>
      </dsp:txBody>
      <dsp:txXfrm>
        <a:off x="3114139" y="3458718"/>
        <a:ext cx="1411225" cy="846735"/>
      </dsp:txXfrm>
    </dsp:sp>
    <dsp:sp modelId="{B892C011-FE0D-478C-AA7F-DA8403672EAB}">
      <dsp:nvSpPr>
        <dsp:cNvPr id="0" name=""/>
        <dsp:cNvSpPr/>
      </dsp:nvSpPr>
      <dsp:spPr>
        <a:xfrm>
          <a:off x="4666487" y="3458718"/>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solidFill>
                <a:schemeClr val="bg1"/>
              </a:solidFill>
            </a:rPr>
            <a:t>להגדיל האחריות לחבר</a:t>
          </a:r>
          <a:endParaRPr lang="he-IL" sz="1400" kern="1200" dirty="0">
            <a:solidFill>
              <a:schemeClr val="bg1"/>
            </a:solidFill>
          </a:endParaRPr>
        </a:p>
      </dsp:txBody>
      <dsp:txXfrm>
        <a:off x="4666487" y="3458718"/>
        <a:ext cx="1411225" cy="846735"/>
      </dsp:txXfrm>
    </dsp:sp>
    <dsp:sp modelId="{D1802600-AA38-43F7-8C81-79735ABAD4E4}">
      <dsp:nvSpPr>
        <dsp:cNvPr id="0" name=""/>
        <dsp:cNvSpPr/>
      </dsp:nvSpPr>
      <dsp:spPr>
        <a:xfrm>
          <a:off x="6218835" y="3458718"/>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תודה</a:t>
          </a:r>
          <a:endParaRPr lang="he-IL" sz="1400" kern="1200" dirty="0" smtClean="0"/>
        </a:p>
      </dsp:txBody>
      <dsp:txXfrm>
        <a:off x="6218835" y="3458718"/>
        <a:ext cx="1411225" cy="846735"/>
      </dsp:txXfrm>
    </dsp:sp>
    <dsp:sp modelId="{8ABE532C-B179-4DFB-8495-E8CE6CE6AF6B}">
      <dsp:nvSpPr>
        <dsp:cNvPr id="0" name=""/>
        <dsp:cNvSpPr/>
      </dsp:nvSpPr>
      <dsp:spPr>
        <a:xfrm>
          <a:off x="7771184" y="3458718"/>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החלטה מסודרת מה מגיע לחבר בעת שיפוץ דירה</a:t>
          </a:r>
          <a:endParaRPr lang="he-IL" sz="1400" kern="1200" dirty="0"/>
        </a:p>
      </dsp:txBody>
      <dsp:txXfrm>
        <a:off x="7771184" y="3458718"/>
        <a:ext cx="1411225" cy="846735"/>
      </dsp:txXfrm>
    </dsp:sp>
    <dsp:sp modelId="{9BE8E7A9-6909-41CC-B753-9FF3CF6AE372}">
      <dsp:nvSpPr>
        <dsp:cNvPr id="0" name=""/>
        <dsp:cNvSpPr/>
      </dsp:nvSpPr>
      <dsp:spPr>
        <a:xfrm>
          <a:off x="9323532" y="3458718"/>
          <a:ext cx="1411225" cy="8467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kern="1200" smtClean="0"/>
            <a:t>רמת ניהול נמוכה</a:t>
          </a:r>
          <a:endParaRPr lang="he-IL" sz="1400" kern="1200" dirty="0"/>
        </a:p>
      </dsp:txBody>
      <dsp:txXfrm>
        <a:off x="9323532" y="3458718"/>
        <a:ext cx="1411225" cy="8467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05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4" y="0"/>
            <a:ext cx="2945659" cy="498056"/>
          </a:xfrm>
          <a:prstGeom prst="rect">
            <a:avLst/>
          </a:prstGeom>
        </p:spPr>
        <p:txBody>
          <a:bodyPr vert="horz" lIns="91440" tIns="45720" rIns="91440" bIns="45720" rtlCol="1"/>
          <a:lstStyle>
            <a:lvl1pPr algn="l">
              <a:defRPr sz="1200"/>
            </a:lvl1pPr>
          </a:lstStyle>
          <a:p>
            <a:fld id="{6F1F4020-6AB9-4ED7-B526-5B7F714DD306}" type="datetimeFigureOut">
              <a:rPr lang="he-IL" smtClean="0"/>
              <a:t>ט"ז/אייר/תשפ"א</a:t>
            </a:fld>
            <a:endParaRPr lang="he-IL"/>
          </a:p>
        </p:txBody>
      </p:sp>
      <p:sp>
        <p:nvSpPr>
          <p:cNvPr id="4" name="מציין מיקום של כותרת תחתונה 3"/>
          <p:cNvSpPr>
            <a:spLocks noGrp="1"/>
          </p:cNvSpPr>
          <p:nvPr>
            <p:ph type="ftr" sz="quarter" idx="2"/>
          </p:nvPr>
        </p:nvSpPr>
        <p:spPr>
          <a:xfrm>
            <a:off x="3852016" y="9428584"/>
            <a:ext cx="2945659" cy="498055"/>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4" y="9428584"/>
            <a:ext cx="2945659" cy="498055"/>
          </a:xfrm>
          <a:prstGeom prst="rect">
            <a:avLst/>
          </a:prstGeom>
        </p:spPr>
        <p:txBody>
          <a:bodyPr vert="horz" lIns="91440" tIns="45720" rIns="91440" bIns="45720" rtlCol="1" anchor="b"/>
          <a:lstStyle>
            <a:lvl1pPr algn="l">
              <a:defRPr sz="1200"/>
            </a:lvl1pPr>
          </a:lstStyle>
          <a:p>
            <a:fld id="{9DBA37B4-F2C1-4450-B339-8927DAADBA50}" type="slidenum">
              <a:rPr lang="he-IL" smtClean="0"/>
              <a:t>‹#›</a:t>
            </a:fld>
            <a:endParaRPr lang="he-IL"/>
          </a:p>
        </p:txBody>
      </p:sp>
    </p:spTree>
    <p:extLst>
      <p:ext uri="{BB962C8B-B14F-4D97-AF65-F5344CB8AC3E}">
        <p14:creationId xmlns:p14="http://schemas.microsoft.com/office/powerpoint/2010/main" val="787651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C100456-A1ED-4E80-9EF7-F80A593ECF76}" type="datetimeFigureOut">
              <a:rPr lang="he-IL" smtClean="0"/>
              <a:t>ט'/אייר/תשפ"א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8ADB0B9-5A0A-4997-9D10-BCD1A937B9F0}" type="slidenum">
              <a:rPr lang="he-IL" smtClean="0"/>
              <a:t>‹#›</a:t>
            </a:fld>
            <a:endParaRPr lang="he-IL"/>
          </a:p>
        </p:txBody>
      </p:sp>
    </p:spTree>
    <p:extLst>
      <p:ext uri="{BB962C8B-B14F-4D97-AF65-F5344CB8AC3E}">
        <p14:creationId xmlns:p14="http://schemas.microsoft.com/office/powerpoint/2010/main" val="99163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C100456-A1ED-4E80-9EF7-F80A593ECF76}" type="datetimeFigureOut">
              <a:rPr lang="he-IL" smtClean="0"/>
              <a:t>ט'/אייר/תשפ"א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8ADB0B9-5A0A-4997-9D10-BCD1A937B9F0}" type="slidenum">
              <a:rPr lang="he-IL" smtClean="0"/>
              <a:t>‹#›</a:t>
            </a:fld>
            <a:endParaRPr lang="he-IL"/>
          </a:p>
        </p:txBody>
      </p:sp>
    </p:spTree>
    <p:extLst>
      <p:ext uri="{BB962C8B-B14F-4D97-AF65-F5344CB8AC3E}">
        <p14:creationId xmlns:p14="http://schemas.microsoft.com/office/powerpoint/2010/main" val="11433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C100456-A1ED-4E80-9EF7-F80A593ECF76}" type="datetimeFigureOut">
              <a:rPr lang="he-IL" smtClean="0"/>
              <a:t>ט'/אייר/תשפ"א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8ADB0B9-5A0A-4997-9D10-BCD1A937B9F0}" type="slidenum">
              <a:rPr lang="he-IL" smtClean="0"/>
              <a:t>‹#›</a:t>
            </a:fld>
            <a:endParaRPr lang="he-IL"/>
          </a:p>
        </p:txBody>
      </p:sp>
    </p:spTree>
    <p:extLst>
      <p:ext uri="{BB962C8B-B14F-4D97-AF65-F5344CB8AC3E}">
        <p14:creationId xmlns:p14="http://schemas.microsoft.com/office/powerpoint/2010/main" val="327781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C100456-A1ED-4E80-9EF7-F80A593ECF76}" type="datetimeFigureOut">
              <a:rPr lang="he-IL" smtClean="0"/>
              <a:t>ט'/אייר/תשפ"א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8ADB0B9-5A0A-4997-9D10-BCD1A937B9F0}" type="slidenum">
              <a:rPr lang="he-IL" smtClean="0"/>
              <a:t>‹#›</a:t>
            </a:fld>
            <a:endParaRPr lang="he-IL"/>
          </a:p>
        </p:txBody>
      </p:sp>
    </p:spTree>
    <p:extLst>
      <p:ext uri="{BB962C8B-B14F-4D97-AF65-F5344CB8AC3E}">
        <p14:creationId xmlns:p14="http://schemas.microsoft.com/office/powerpoint/2010/main" val="120516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C100456-A1ED-4E80-9EF7-F80A593ECF76}" type="datetimeFigureOut">
              <a:rPr lang="he-IL" smtClean="0"/>
              <a:t>ט'/אייר/תשפ"א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8ADB0B9-5A0A-4997-9D10-BCD1A937B9F0}" type="slidenum">
              <a:rPr lang="he-IL" smtClean="0"/>
              <a:t>‹#›</a:t>
            </a:fld>
            <a:endParaRPr lang="he-IL"/>
          </a:p>
        </p:txBody>
      </p:sp>
    </p:spTree>
    <p:extLst>
      <p:ext uri="{BB962C8B-B14F-4D97-AF65-F5344CB8AC3E}">
        <p14:creationId xmlns:p14="http://schemas.microsoft.com/office/powerpoint/2010/main" val="323999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C100456-A1ED-4E80-9EF7-F80A593ECF76}" type="datetimeFigureOut">
              <a:rPr lang="he-IL" smtClean="0"/>
              <a:t>ט'/אייר/תשפ"א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8ADB0B9-5A0A-4997-9D10-BCD1A937B9F0}" type="slidenum">
              <a:rPr lang="he-IL" smtClean="0"/>
              <a:t>‹#›</a:t>
            </a:fld>
            <a:endParaRPr lang="he-IL"/>
          </a:p>
        </p:txBody>
      </p:sp>
    </p:spTree>
    <p:extLst>
      <p:ext uri="{BB962C8B-B14F-4D97-AF65-F5344CB8AC3E}">
        <p14:creationId xmlns:p14="http://schemas.microsoft.com/office/powerpoint/2010/main" val="378943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C100456-A1ED-4E80-9EF7-F80A593ECF76}" type="datetimeFigureOut">
              <a:rPr lang="he-IL" smtClean="0"/>
              <a:t>ט'/אייר/תשפ"א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8ADB0B9-5A0A-4997-9D10-BCD1A937B9F0}" type="slidenum">
              <a:rPr lang="he-IL" smtClean="0"/>
              <a:t>‹#›</a:t>
            </a:fld>
            <a:endParaRPr lang="he-IL"/>
          </a:p>
        </p:txBody>
      </p:sp>
    </p:spTree>
    <p:extLst>
      <p:ext uri="{BB962C8B-B14F-4D97-AF65-F5344CB8AC3E}">
        <p14:creationId xmlns:p14="http://schemas.microsoft.com/office/powerpoint/2010/main" val="36591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C100456-A1ED-4E80-9EF7-F80A593ECF76}" type="datetimeFigureOut">
              <a:rPr lang="he-IL" smtClean="0"/>
              <a:t>ט'/אייר/תשפ"א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8ADB0B9-5A0A-4997-9D10-BCD1A937B9F0}" type="slidenum">
              <a:rPr lang="he-IL" smtClean="0"/>
              <a:t>‹#›</a:t>
            </a:fld>
            <a:endParaRPr lang="he-IL"/>
          </a:p>
        </p:txBody>
      </p:sp>
    </p:spTree>
    <p:extLst>
      <p:ext uri="{BB962C8B-B14F-4D97-AF65-F5344CB8AC3E}">
        <p14:creationId xmlns:p14="http://schemas.microsoft.com/office/powerpoint/2010/main" val="242673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00456-A1ED-4E80-9EF7-F80A593ECF76}" type="datetimeFigureOut">
              <a:rPr lang="he-IL" smtClean="0"/>
              <a:t>ט'/אייר/תשפ"א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8ADB0B9-5A0A-4997-9D10-BCD1A937B9F0}" type="slidenum">
              <a:rPr lang="he-IL" smtClean="0"/>
              <a:t>‹#›</a:t>
            </a:fld>
            <a:endParaRPr lang="he-IL"/>
          </a:p>
        </p:txBody>
      </p:sp>
    </p:spTree>
    <p:extLst>
      <p:ext uri="{BB962C8B-B14F-4D97-AF65-F5344CB8AC3E}">
        <p14:creationId xmlns:p14="http://schemas.microsoft.com/office/powerpoint/2010/main" val="74822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C100456-A1ED-4E80-9EF7-F80A593ECF76}" type="datetimeFigureOut">
              <a:rPr lang="he-IL" smtClean="0"/>
              <a:t>ט'/אייר/תשפ"א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8ADB0B9-5A0A-4997-9D10-BCD1A937B9F0}" type="slidenum">
              <a:rPr lang="he-IL" smtClean="0"/>
              <a:t>‹#›</a:t>
            </a:fld>
            <a:endParaRPr lang="he-IL"/>
          </a:p>
        </p:txBody>
      </p:sp>
    </p:spTree>
    <p:extLst>
      <p:ext uri="{BB962C8B-B14F-4D97-AF65-F5344CB8AC3E}">
        <p14:creationId xmlns:p14="http://schemas.microsoft.com/office/powerpoint/2010/main" val="388517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C100456-A1ED-4E80-9EF7-F80A593ECF76}" type="datetimeFigureOut">
              <a:rPr lang="he-IL" smtClean="0"/>
              <a:t>ט'/אייר/תשפ"א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8ADB0B9-5A0A-4997-9D10-BCD1A937B9F0}" type="slidenum">
              <a:rPr lang="he-IL" smtClean="0"/>
              <a:t>‹#›</a:t>
            </a:fld>
            <a:endParaRPr lang="he-IL"/>
          </a:p>
        </p:txBody>
      </p:sp>
    </p:spTree>
    <p:extLst>
      <p:ext uri="{BB962C8B-B14F-4D97-AF65-F5344CB8AC3E}">
        <p14:creationId xmlns:p14="http://schemas.microsoft.com/office/powerpoint/2010/main" val="174279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00456-A1ED-4E80-9EF7-F80A593ECF76}" type="datetimeFigureOut">
              <a:rPr lang="he-IL" smtClean="0"/>
              <a:t>ט'/אייר/תשפ"א</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DB0B9-5A0A-4997-9D10-BCD1A937B9F0}" type="slidenum">
              <a:rPr lang="he-IL" smtClean="0"/>
              <a:t>‹#›</a:t>
            </a:fld>
            <a:endParaRPr lang="he-IL"/>
          </a:p>
        </p:txBody>
      </p:sp>
    </p:spTree>
    <p:extLst>
      <p:ext uri="{BB962C8B-B14F-4D97-AF65-F5344CB8AC3E}">
        <p14:creationId xmlns:p14="http://schemas.microsoft.com/office/powerpoint/2010/main" val="3262395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A92D5F9-99B9-4723-94E7-D21F170D14C3}"/>
              </a:ext>
            </a:extLst>
          </p:cNvPr>
          <p:cNvSpPr>
            <a:spLocks noGrp="1"/>
          </p:cNvSpPr>
          <p:nvPr>
            <p:ph type="ctrTitle"/>
          </p:nvPr>
        </p:nvSpPr>
        <p:spPr>
          <a:xfrm>
            <a:off x="1524000" y="1493838"/>
            <a:ext cx="9144000" cy="2387600"/>
          </a:xfrm>
        </p:spPr>
        <p:txBody>
          <a:bodyPr/>
          <a:lstStyle/>
          <a:p>
            <a:r>
              <a:rPr lang="he-IL" dirty="0" smtClean="0"/>
              <a:t>תוצאות סקר עמדות בנושא מיסוי</a:t>
            </a:r>
            <a:endParaRPr lang="he-IL" dirty="0"/>
          </a:p>
        </p:txBody>
      </p:sp>
      <p:sp>
        <p:nvSpPr>
          <p:cNvPr id="3" name="כותרת משנה 2">
            <a:extLst>
              <a:ext uri="{FF2B5EF4-FFF2-40B4-BE49-F238E27FC236}">
                <a16:creationId xmlns="" xmlns:a16="http://schemas.microsoft.com/office/drawing/2014/main" id="{81714714-57F7-4E46-AD33-4D9B140711B2}"/>
              </a:ext>
            </a:extLst>
          </p:cNvPr>
          <p:cNvSpPr>
            <a:spLocks noGrp="1"/>
          </p:cNvSpPr>
          <p:nvPr>
            <p:ph type="subTitle" idx="1"/>
          </p:nvPr>
        </p:nvSpPr>
        <p:spPr>
          <a:xfrm>
            <a:off x="1524000" y="3973513"/>
            <a:ext cx="9144000" cy="1655762"/>
          </a:xfrm>
        </p:spPr>
        <p:txBody>
          <a:bodyPr/>
          <a:lstStyle/>
          <a:p>
            <a:r>
              <a:rPr lang="he-IL" dirty="0" smtClean="0"/>
              <a:t>נערך ביגור בתאריכים 12.3-21.3.2021</a:t>
            </a:r>
            <a:endParaRPr lang="he-IL" dirty="0"/>
          </a:p>
        </p:txBody>
      </p:sp>
    </p:spTree>
    <p:extLst>
      <p:ext uri="{BB962C8B-B14F-4D97-AF65-F5344CB8AC3E}">
        <p14:creationId xmlns:p14="http://schemas.microsoft.com/office/powerpoint/2010/main" val="28756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471" t="33889" r="30625" b="38333"/>
          <a:stretch/>
        </p:blipFill>
        <p:spPr bwMode="auto">
          <a:xfrm>
            <a:off x="6377342" y="1520660"/>
            <a:ext cx="4680000" cy="2094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906" t="45908" r="31165" b="27046"/>
          <a:stretch/>
        </p:blipFill>
        <p:spPr bwMode="auto">
          <a:xfrm>
            <a:off x="789911" y="1520660"/>
            <a:ext cx="4680000" cy="2098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4613" t="30323" r="30774" b="42693"/>
          <a:stretch/>
        </p:blipFill>
        <p:spPr bwMode="auto">
          <a:xfrm>
            <a:off x="6377342" y="4114338"/>
            <a:ext cx="4680000" cy="20522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6324" t="61515" r="30464" b="10967"/>
          <a:stretch/>
        </p:blipFill>
        <p:spPr bwMode="auto">
          <a:xfrm>
            <a:off x="789911" y="3985452"/>
            <a:ext cx="4680000" cy="2181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46128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28" t="22281" r="30454" b="46399"/>
          <a:stretch/>
        </p:blipFill>
        <p:spPr bwMode="auto">
          <a:xfrm>
            <a:off x="6792685" y="1199721"/>
            <a:ext cx="4706463" cy="2531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graphicFrame>
        <p:nvGraphicFramePr>
          <p:cNvPr id="2" name="טבלה 1"/>
          <p:cNvGraphicFramePr>
            <a:graphicFrameLocks noGrp="1"/>
          </p:cNvGraphicFramePr>
          <p:nvPr>
            <p:extLst>
              <p:ext uri="{D42A27DB-BD31-4B8C-83A1-F6EECF244321}">
                <p14:modId xmlns:p14="http://schemas.microsoft.com/office/powerpoint/2010/main" val="3611588261"/>
              </p:ext>
            </p:extLst>
          </p:nvPr>
        </p:nvGraphicFramePr>
        <p:xfrm>
          <a:off x="6906986" y="4315927"/>
          <a:ext cx="4367893" cy="1411803"/>
        </p:xfrm>
        <a:graphic>
          <a:graphicData uri="http://schemas.openxmlformats.org/drawingml/2006/table">
            <a:tbl>
              <a:tblPr rtl="1" firstRow="1" firstCol="1" bandRow="1">
                <a:tableStyleId>{5C22544A-7EE6-4342-B048-85BDC9FD1C3A}</a:tableStyleId>
              </a:tblPr>
              <a:tblGrid>
                <a:gridCol w="690299"/>
                <a:gridCol w="820094"/>
                <a:gridCol w="498021"/>
                <a:gridCol w="677636"/>
                <a:gridCol w="587829"/>
                <a:gridCol w="620485"/>
                <a:gridCol w="473529"/>
              </a:tblGrid>
              <a:tr h="156867">
                <a:tc>
                  <a:txBody>
                    <a:bodyPr/>
                    <a:lstStyle/>
                    <a:p>
                      <a:pPr algn="l" rtl="0">
                        <a:spcAft>
                          <a:spcPts val="0"/>
                        </a:spcAft>
                      </a:pPr>
                      <a:r>
                        <a:rPr lang="en-US" sz="1000" dirty="0">
                          <a:effectLst/>
                        </a:rPr>
                        <a:t> </a:t>
                      </a:r>
                      <a:r>
                        <a:rPr lang="he-IL" sz="1000" dirty="0" smtClean="0">
                          <a:effectLst/>
                        </a:rPr>
                        <a:t>קבוצת גיל</a:t>
                      </a:r>
                      <a:endParaRPr lang="en-US" sz="1100" dirty="0">
                        <a:effectLst/>
                        <a:latin typeface="Calibri"/>
                        <a:ea typeface="Calibri"/>
                      </a:endParaRPr>
                    </a:p>
                  </a:txBody>
                  <a:tcPr marL="66438" marR="66438" marT="0" marB="0" anchor="b"/>
                </a:tc>
                <a:tc>
                  <a:txBody>
                    <a:bodyPr/>
                    <a:lstStyle/>
                    <a:p>
                      <a:pPr algn="r" rtl="1">
                        <a:spcAft>
                          <a:spcPts val="0"/>
                        </a:spcAft>
                      </a:pPr>
                      <a:r>
                        <a:rPr lang="he-IL" sz="1000">
                          <a:effectLst/>
                        </a:rPr>
                        <a:t>בריאות</a:t>
                      </a:r>
                      <a:endParaRPr lang="en-US" sz="1100">
                        <a:effectLst/>
                        <a:latin typeface="Calibri"/>
                        <a:ea typeface="Calibri"/>
                      </a:endParaRPr>
                    </a:p>
                  </a:txBody>
                  <a:tcPr marL="66438" marR="66438" marT="0" marB="0" anchor="b"/>
                </a:tc>
                <a:tc>
                  <a:txBody>
                    <a:bodyPr/>
                    <a:lstStyle/>
                    <a:p>
                      <a:pPr algn="r" rtl="1">
                        <a:spcAft>
                          <a:spcPts val="0"/>
                        </a:spcAft>
                      </a:pPr>
                      <a:r>
                        <a:rPr lang="he-IL" sz="1000">
                          <a:effectLst/>
                        </a:rPr>
                        <a:t>חינוך</a:t>
                      </a:r>
                      <a:endParaRPr lang="en-US" sz="1100">
                        <a:effectLst/>
                        <a:latin typeface="Calibri"/>
                        <a:ea typeface="Calibri"/>
                      </a:endParaRPr>
                    </a:p>
                  </a:txBody>
                  <a:tcPr marL="66438" marR="66438" marT="0" marB="0" anchor="b"/>
                </a:tc>
                <a:tc>
                  <a:txBody>
                    <a:bodyPr/>
                    <a:lstStyle/>
                    <a:p>
                      <a:pPr algn="r" rtl="1">
                        <a:spcAft>
                          <a:spcPts val="0"/>
                        </a:spcAft>
                      </a:pPr>
                      <a:r>
                        <a:rPr lang="he-IL" sz="1000">
                          <a:effectLst/>
                        </a:rPr>
                        <a:t>תרבות</a:t>
                      </a:r>
                      <a:endParaRPr lang="en-US" sz="1100">
                        <a:effectLst/>
                        <a:latin typeface="Calibri"/>
                        <a:ea typeface="Calibri"/>
                      </a:endParaRPr>
                    </a:p>
                  </a:txBody>
                  <a:tcPr marL="66438" marR="66438" marT="0" marB="0" anchor="b"/>
                </a:tc>
                <a:tc>
                  <a:txBody>
                    <a:bodyPr/>
                    <a:lstStyle/>
                    <a:p>
                      <a:pPr algn="r" rtl="1">
                        <a:spcAft>
                          <a:spcPts val="0"/>
                        </a:spcAft>
                      </a:pPr>
                      <a:r>
                        <a:rPr lang="he-IL" sz="1000">
                          <a:effectLst/>
                        </a:rPr>
                        <a:t>הכל</a:t>
                      </a:r>
                      <a:endParaRPr lang="en-US" sz="1100">
                        <a:effectLst/>
                        <a:latin typeface="Calibri"/>
                        <a:ea typeface="Calibri"/>
                      </a:endParaRPr>
                    </a:p>
                  </a:txBody>
                  <a:tcPr marL="66438" marR="66438" marT="0" marB="0" anchor="b"/>
                </a:tc>
                <a:tc>
                  <a:txBody>
                    <a:bodyPr/>
                    <a:lstStyle/>
                    <a:p>
                      <a:pPr algn="r" rtl="1">
                        <a:spcAft>
                          <a:spcPts val="0"/>
                        </a:spcAft>
                      </a:pPr>
                      <a:r>
                        <a:rPr lang="he-IL" sz="1000">
                          <a:effectLst/>
                        </a:rPr>
                        <a:t>כלל לא</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20-30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4</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a:t>
                      </a:r>
                      <a:endParaRPr lang="en-US" sz="1100">
                        <a:effectLst/>
                        <a:latin typeface="Calibri"/>
                        <a:ea typeface="Calibri"/>
                      </a:endParaRPr>
                    </a:p>
                  </a:txBody>
                  <a:tcPr marL="66438" marR="66438" marT="0" marB="0" anchor="b"/>
                </a:tc>
                <a:tc>
                  <a:txBody>
                    <a:bodyPr/>
                    <a:lstStyle/>
                    <a:p>
                      <a:pPr algn="l" rtl="0">
                        <a:spcAft>
                          <a:spcPts val="0"/>
                        </a:spcAft>
                      </a:pPr>
                      <a:r>
                        <a:rPr lang="en-US" sz="1000">
                          <a:effectLst/>
                        </a:rPr>
                        <a:t> </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2</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31-40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19</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8</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2</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24</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31</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41-50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10</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6</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23</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22</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51-60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3</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6</a:t>
                      </a:r>
                      <a:endParaRPr lang="en-US" sz="1100">
                        <a:effectLst/>
                        <a:latin typeface="Calibri"/>
                        <a:ea typeface="Calibri"/>
                      </a:endParaRPr>
                    </a:p>
                  </a:txBody>
                  <a:tcPr marL="66438" marR="66438" marT="0" marB="0" anchor="b"/>
                </a:tc>
                <a:tc>
                  <a:txBody>
                    <a:bodyPr/>
                    <a:lstStyle/>
                    <a:p>
                      <a:pPr algn="l" rtl="0">
                        <a:spcAft>
                          <a:spcPts val="0"/>
                        </a:spcAft>
                      </a:pPr>
                      <a:r>
                        <a:rPr lang="en-US" sz="1000">
                          <a:effectLst/>
                        </a:rPr>
                        <a:t> </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15</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16</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61-70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11</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3</a:t>
                      </a:r>
                      <a:endParaRPr lang="en-US" sz="1100">
                        <a:effectLst/>
                        <a:latin typeface="Calibri"/>
                        <a:ea typeface="Calibri"/>
                      </a:endParaRPr>
                    </a:p>
                  </a:txBody>
                  <a:tcPr marL="66438" marR="66438" marT="0" marB="0" anchor="b"/>
                </a:tc>
                <a:tc>
                  <a:txBody>
                    <a:bodyPr/>
                    <a:lstStyle/>
                    <a:p>
                      <a:pPr algn="l" rtl="0">
                        <a:spcAft>
                          <a:spcPts val="0"/>
                        </a:spcAft>
                      </a:pPr>
                      <a:r>
                        <a:rPr lang="en-US" sz="1000">
                          <a:effectLst/>
                        </a:rPr>
                        <a:t> </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13</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15</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71-80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6</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5</a:t>
                      </a:r>
                      <a:endParaRPr lang="en-US" sz="1100">
                        <a:effectLst/>
                        <a:latin typeface="Calibri"/>
                        <a:ea typeface="Calibri"/>
                      </a:endParaRPr>
                    </a:p>
                  </a:txBody>
                  <a:tcPr marL="66438" marR="66438" marT="0" marB="0" anchor="b"/>
                </a:tc>
                <a:tc>
                  <a:txBody>
                    <a:bodyPr/>
                    <a:lstStyle/>
                    <a:p>
                      <a:pPr algn="l" rtl="0">
                        <a:spcAft>
                          <a:spcPts val="0"/>
                        </a:spcAft>
                      </a:pPr>
                      <a:r>
                        <a:rPr lang="en-US" sz="1000">
                          <a:effectLst/>
                        </a:rPr>
                        <a:t> </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8</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6</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80+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1</a:t>
                      </a:r>
                      <a:endParaRPr lang="en-US" sz="1100">
                        <a:effectLst/>
                        <a:latin typeface="Calibri"/>
                        <a:ea typeface="Calibri"/>
                      </a:endParaRPr>
                    </a:p>
                  </a:txBody>
                  <a:tcPr marL="66438" marR="66438" marT="0" marB="0" anchor="b"/>
                </a:tc>
                <a:tc>
                  <a:txBody>
                    <a:bodyPr/>
                    <a:lstStyle/>
                    <a:p>
                      <a:pPr algn="l" rtl="0">
                        <a:spcAft>
                          <a:spcPts val="0"/>
                        </a:spcAft>
                      </a:pPr>
                      <a:r>
                        <a:rPr lang="en-US" sz="1000">
                          <a:effectLst/>
                        </a:rPr>
                        <a:t> </a:t>
                      </a:r>
                      <a:endParaRPr lang="en-US" sz="1100">
                        <a:effectLst/>
                        <a:latin typeface="Calibri"/>
                        <a:ea typeface="Calibri"/>
                      </a:endParaRPr>
                    </a:p>
                  </a:txBody>
                  <a:tcPr marL="66438" marR="66438" marT="0" marB="0" anchor="b"/>
                </a:tc>
                <a:tc>
                  <a:txBody>
                    <a:bodyPr/>
                    <a:lstStyle/>
                    <a:p>
                      <a:pPr algn="l" rtl="0">
                        <a:spcAft>
                          <a:spcPts val="0"/>
                        </a:spcAft>
                      </a:pPr>
                      <a:r>
                        <a:rPr lang="en-US" sz="1000">
                          <a:effectLst/>
                        </a:rPr>
                        <a:t> </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2</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r" rtl="1">
                        <a:spcAft>
                          <a:spcPts val="0"/>
                        </a:spcAft>
                      </a:pPr>
                      <a:r>
                        <a:rPr lang="he-IL" sz="1000" dirty="0">
                          <a:effectLst/>
                        </a:rPr>
                        <a:t>סה"כ</a:t>
                      </a:r>
                      <a:endParaRPr lang="en-US" sz="1100" dirty="0">
                        <a:effectLst/>
                        <a:latin typeface="Calibri"/>
                        <a:ea typeface="Calibri"/>
                      </a:endParaRPr>
                    </a:p>
                  </a:txBody>
                  <a:tcPr marL="66438" marR="66438" marT="0" marB="0" anchor="b">
                    <a:solidFill>
                      <a:schemeClr val="bg2">
                        <a:lumMod val="75000"/>
                      </a:schemeClr>
                    </a:solidFill>
                  </a:tcPr>
                </a:tc>
                <a:tc>
                  <a:txBody>
                    <a:bodyPr/>
                    <a:lstStyle/>
                    <a:p>
                      <a:pPr algn="r" rtl="0">
                        <a:spcAft>
                          <a:spcPts val="0"/>
                        </a:spcAft>
                      </a:pPr>
                      <a:r>
                        <a:rPr lang="en-US" sz="1000">
                          <a:effectLst/>
                        </a:rPr>
                        <a:t>54</a:t>
                      </a:r>
                      <a:endParaRPr lang="en-US" sz="1100">
                        <a:effectLst/>
                        <a:latin typeface="Calibri"/>
                        <a:ea typeface="Calibri"/>
                      </a:endParaRPr>
                    </a:p>
                  </a:txBody>
                  <a:tcPr marL="66438" marR="66438" marT="0" marB="0" anchor="b">
                    <a:solidFill>
                      <a:schemeClr val="bg2">
                        <a:lumMod val="75000"/>
                      </a:schemeClr>
                    </a:solidFill>
                  </a:tcPr>
                </a:tc>
                <a:tc>
                  <a:txBody>
                    <a:bodyPr/>
                    <a:lstStyle/>
                    <a:p>
                      <a:pPr algn="r" rtl="0">
                        <a:spcAft>
                          <a:spcPts val="0"/>
                        </a:spcAft>
                      </a:pPr>
                      <a:r>
                        <a:rPr lang="en-US" sz="1000">
                          <a:effectLst/>
                        </a:rPr>
                        <a:t>29</a:t>
                      </a:r>
                      <a:endParaRPr lang="en-US" sz="1100">
                        <a:effectLst/>
                        <a:latin typeface="Calibri"/>
                        <a:ea typeface="Calibri"/>
                      </a:endParaRPr>
                    </a:p>
                  </a:txBody>
                  <a:tcPr marL="66438" marR="66438" marT="0" marB="0" anchor="b">
                    <a:solidFill>
                      <a:schemeClr val="bg2">
                        <a:lumMod val="75000"/>
                      </a:schemeClr>
                    </a:solidFill>
                  </a:tcPr>
                </a:tc>
                <a:tc>
                  <a:txBody>
                    <a:bodyPr/>
                    <a:lstStyle/>
                    <a:p>
                      <a:pPr algn="r" rtl="0">
                        <a:spcAft>
                          <a:spcPts val="0"/>
                        </a:spcAft>
                      </a:pPr>
                      <a:r>
                        <a:rPr lang="en-US" sz="1000">
                          <a:effectLst/>
                        </a:rPr>
                        <a:t>3</a:t>
                      </a:r>
                      <a:endParaRPr lang="en-US" sz="1100">
                        <a:effectLst/>
                        <a:latin typeface="Calibri"/>
                        <a:ea typeface="Calibri"/>
                      </a:endParaRPr>
                    </a:p>
                  </a:txBody>
                  <a:tcPr marL="66438" marR="66438" marT="0" marB="0" anchor="b">
                    <a:solidFill>
                      <a:schemeClr val="bg2">
                        <a:lumMod val="75000"/>
                      </a:schemeClr>
                    </a:solidFill>
                  </a:tcPr>
                </a:tc>
                <a:tc>
                  <a:txBody>
                    <a:bodyPr/>
                    <a:lstStyle/>
                    <a:p>
                      <a:pPr algn="r" rtl="0">
                        <a:spcAft>
                          <a:spcPts val="0"/>
                        </a:spcAft>
                      </a:pPr>
                      <a:r>
                        <a:rPr lang="en-US" sz="1000">
                          <a:effectLst/>
                        </a:rPr>
                        <a:t>85</a:t>
                      </a:r>
                      <a:endParaRPr lang="en-US" sz="1100">
                        <a:effectLst/>
                        <a:latin typeface="Calibri"/>
                        <a:ea typeface="Calibri"/>
                      </a:endParaRPr>
                    </a:p>
                  </a:txBody>
                  <a:tcPr marL="66438" marR="66438" marT="0" marB="0" anchor="b">
                    <a:solidFill>
                      <a:schemeClr val="bg2">
                        <a:lumMod val="75000"/>
                      </a:schemeClr>
                    </a:solidFill>
                  </a:tcPr>
                </a:tc>
                <a:tc>
                  <a:txBody>
                    <a:bodyPr/>
                    <a:lstStyle/>
                    <a:p>
                      <a:pPr algn="r" rtl="0">
                        <a:spcAft>
                          <a:spcPts val="0"/>
                        </a:spcAft>
                      </a:pPr>
                      <a:r>
                        <a:rPr lang="en-US" sz="1000">
                          <a:effectLst/>
                        </a:rPr>
                        <a:t>94</a:t>
                      </a:r>
                      <a:endParaRPr lang="en-US" sz="1100">
                        <a:effectLst/>
                        <a:latin typeface="Calibri"/>
                        <a:ea typeface="Calibri"/>
                      </a:endParaRPr>
                    </a:p>
                  </a:txBody>
                  <a:tcPr marL="66438" marR="66438" marT="0" marB="0" anchor="b">
                    <a:solidFill>
                      <a:schemeClr val="bg2">
                        <a:lumMod val="75000"/>
                      </a:schemeClr>
                    </a:solidFill>
                  </a:tcPr>
                </a:tc>
                <a:tc>
                  <a:txBody>
                    <a:bodyPr/>
                    <a:lstStyle/>
                    <a:p>
                      <a:pPr algn="r" rtl="0">
                        <a:spcAft>
                          <a:spcPts val="0"/>
                        </a:spcAft>
                      </a:pPr>
                      <a:r>
                        <a:rPr lang="en-US" sz="1000" dirty="0">
                          <a:effectLst/>
                        </a:rPr>
                        <a:t>265</a:t>
                      </a:r>
                      <a:endParaRPr lang="en-US" sz="1100" dirty="0">
                        <a:effectLst/>
                        <a:latin typeface="Calibri"/>
                        <a:ea typeface="Calibri"/>
                      </a:endParaRPr>
                    </a:p>
                  </a:txBody>
                  <a:tcPr marL="66438" marR="66438" marT="0" marB="0" anchor="b">
                    <a:solidFill>
                      <a:schemeClr val="bg2">
                        <a:lumMod val="75000"/>
                      </a:schemeClr>
                    </a:solidFill>
                  </a:tcPr>
                </a:tc>
              </a:tr>
            </a:tbl>
          </a:graphicData>
        </a:graphic>
      </p:graphicFrame>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285" t="56322" r="30454" b="12496"/>
          <a:stretch/>
        </p:blipFill>
        <p:spPr bwMode="auto">
          <a:xfrm>
            <a:off x="814796" y="1199721"/>
            <a:ext cx="4800578" cy="2531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graphicFrame>
        <p:nvGraphicFramePr>
          <p:cNvPr id="3" name="טבלה 2"/>
          <p:cNvGraphicFramePr>
            <a:graphicFrameLocks noGrp="1"/>
          </p:cNvGraphicFramePr>
          <p:nvPr>
            <p:extLst>
              <p:ext uri="{D42A27DB-BD31-4B8C-83A1-F6EECF244321}">
                <p14:modId xmlns:p14="http://schemas.microsoft.com/office/powerpoint/2010/main" val="3383878068"/>
              </p:ext>
            </p:extLst>
          </p:nvPr>
        </p:nvGraphicFramePr>
        <p:xfrm>
          <a:off x="1409692" y="4364914"/>
          <a:ext cx="3831779" cy="1411803"/>
        </p:xfrm>
        <a:graphic>
          <a:graphicData uri="http://schemas.openxmlformats.org/drawingml/2006/table">
            <a:tbl>
              <a:tblPr rtl="1" firstRow="1" firstCol="1" bandRow="1">
                <a:tableStyleId>{5C22544A-7EE6-4342-B048-85BDC9FD1C3A}</a:tableStyleId>
              </a:tblPr>
              <a:tblGrid>
                <a:gridCol w="718458"/>
                <a:gridCol w="595992"/>
                <a:gridCol w="530679"/>
                <a:gridCol w="604157"/>
                <a:gridCol w="465364"/>
                <a:gridCol w="538843"/>
                <a:gridCol w="378286"/>
              </a:tblGrid>
              <a:tr h="156867">
                <a:tc>
                  <a:txBody>
                    <a:bodyPr/>
                    <a:lstStyle/>
                    <a:p>
                      <a:pPr algn="l" rtl="0">
                        <a:spcAft>
                          <a:spcPts val="0"/>
                        </a:spcAft>
                      </a:pPr>
                      <a:r>
                        <a:rPr lang="en-US" sz="1000" dirty="0">
                          <a:effectLst/>
                        </a:rPr>
                        <a:t> </a:t>
                      </a:r>
                      <a:r>
                        <a:rPr lang="he-IL" sz="1000" dirty="0" smtClean="0">
                          <a:effectLst/>
                        </a:rPr>
                        <a:t>קבוצת גיל</a:t>
                      </a:r>
                      <a:endParaRPr lang="en-US" sz="1100" dirty="0">
                        <a:effectLst/>
                        <a:latin typeface="Calibri"/>
                        <a:ea typeface="Calibri"/>
                      </a:endParaRPr>
                    </a:p>
                  </a:txBody>
                  <a:tcPr marL="66438" marR="66438" marT="0" marB="0" anchor="b"/>
                </a:tc>
                <a:tc>
                  <a:txBody>
                    <a:bodyPr/>
                    <a:lstStyle/>
                    <a:p>
                      <a:pPr algn="r" rtl="1">
                        <a:spcAft>
                          <a:spcPts val="0"/>
                        </a:spcAft>
                      </a:pPr>
                      <a:r>
                        <a:rPr lang="he-IL" sz="1000">
                          <a:effectLst/>
                        </a:rPr>
                        <a:t>בריאות</a:t>
                      </a:r>
                      <a:endParaRPr lang="en-US" sz="1100">
                        <a:effectLst/>
                        <a:latin typeface="Calibri"/>
                        <a:ea typeface="Calibri"/>
                      </a:endParaRPr>
                    </a:p>
                  </a:txBody>
                  <a:tcPr marL="66438" marR="66438" marT="0" marB="0" anchor="b"/>
                </a:tc>
                <a:tc>
                  <a:txBody>
                    <a:bodyPr/>
                    <a:lstStyle/>
                    <a:p>
                      <a:pPr algn="r" rtl="1">
                        <a:spcAft>
                          <a:spcPts val="0"/>
                        </a:spcAft>
                      </a:pPr>
                      <a:r>
                        <a:rPr lang="he-IL" sz="1000">
                          <a:effectLst/>
                        </a:rPr>
                        <a:t>חינוך</a:t>
                      </a:r>
                      <a:endParaRPr lang="en-US" sz="1100">
                        <a:effectLst/>
                        <a:latin typeface="Calibri"/>
                        <a:ea typeface="Calibri"/>
                      </a:endParaRPr>
                    </a:p>
                  </a:txBody>
                  <a:tcPr marL="66438" marR="66438" marT="0" marB="0" anchor="b"/>
                </a:tc>
                <a:tc>
                  <a:txBody>
                    <a:bodyPr/>
                    <a:lstStyle/>
                    <a:p>
                      <a:pPr algn="r" rtl="1">
                        <a:spcAft>
                          <a:spcPts val="0"/>
                        </a:spcAft>
                      </a:pPr>
                      <a:r>
                        <a:rPr lang="he-IL" sz="1000">
                          <a:effectLst/>
                        </a:rPr>
                        <a:t>תרבות</a:t>
                      </a:r>
                      <a:endParaRPr lang="en-US" sz="1100">
                        <a:effectLst/>
                        <a:latin typeface="Calibri"/>
                        <a:ea typeface="Calibri"/>
                      </a:endParaRPr>
                    </a:p>
                  </a:txBody>
                  <a:tcPr marL="66438" marR="66438" marT="0" marB="0" anchor="b"/>
                </a:tc>
                <a:tc>
                  <a:txBody>
                    <a:bodyPr/>
                    <a:lstStyle/>
                    <a:p>
                      <a:pPr algn="r" rtl="1">
                        <a:spcAft>
                          <a:spcPts val="0"/>
                        </a:spcAft>
                      </a:pPr>
                      <a:r>
                        <a:rPr lang="he-IL" sz="1000">
                          <a:effectLst/>
                        </a:rPr>
                        <a:t>הכל</a:t>
                      </a:r>
                      <a:endParaRPr lang="en-US" sz="1100">
                        <a:effectLst/>
                        <a:latin typeface="Calibri"/>
                        <a:ea typeface="Calibri"/>
                      </a:endParaRPr>
                    </a:p>
                  </a:txBody>
                  <a:tcPr marL="66438" marR="66438" marT="0" marB="0" anchor="b"/>
                </a:tc>
                <a:tc>
                  <a:txBody>
                    <a:bodyPr/>
                    <a:lstStyle/>
                    <a:p>
                      <a:pPr algn="r" rtl="1">
                        <a:spcAft>
                          <a:spcPts val="0"/>
                        </a:spcAft>
                      </a:pPr>
                      <a:r>
                        <a:rPr lang="he-IL" sz="1000">
                          <a:effectLst/>
                        </a:rPr>
                        <a:t>כלל לא</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20-30</a:t>
                      </a:r>
                      <a:endParaRPr lang="en-US" sz="1100" dirty="0">
                        <a:effectLst/>
                        <a:latin typeface="Calibri"/>
                        <a:ea typeface="Calibri"/>
                      </a:endParaRPr>
                    </a:p>
                  </a:txBody>
                  <a:tcPr marL="66438" marR="66438" marT="0" marB="0" anchor="b"/>
                </a:tc>
                <a:tc>
                  <a:txBody>
                    <a:bodyPr/>
                    <a:lstStyle/>
                    <a:p>
                      <a:pPr algn="r" rtl="0">
                        <a:spcAft>
                          <a:spcPts val="0"/>
                        </a:spcAft>
                      </a:pPr>
                      <a:r>
                        <a:rPr lang="en-US" sz="1000" dirty="0">
                          <a:effectLst/>
                        </a:rPr>
                        <a:t>4</a:t>
                      </a:r>
                      <a:endParaRPr lang="en-US" sz="1100" dirty="0">
                        <a:effectLst/>
                        <a:latin typeface="Calibri"/>
                        <a:ea typeface="Calibri"/>
                      </a:endParaRPr>
                    </a:p>
                  </a:txBody>
                  <a:tcPr marL="66438" marR="66438" marT="0" marB="0" anchor="b"/>
                </a:tc>
                <a:tc>
                  <a:txBody>
                    <a:bodyPr/>
                    <a:lstStyle/>
                    <a:p>
                      <a:pPr algn="l" rtl="0">
                        <a:spcAft>
                          <a:spcPts val="0"/>
                        </a:spcAft>
                      </a:pPr>
                      <a:r>
                        <a:rPr lang="en-US" sz="1000">
                          <a:effectLst/>
                        </a:rPr>
                        <a:t> </a:t>
                      </a:r>
                      <a:endParaRPr lang="en-US" sz="1100">
                        <a:effectLst/>
                        <a:latin typeface="Calibri"/>
                        <a:ea typeface="Calibri"/>
                      </a:endParaRPr>
                    </a:p>
                  </a:txBody>
                  <a:tcPr marL="66438" marR="66438" marT="0" marB="0" anchor="b"/>
                </a:tc>
                <a:tc>
                  <a:txBody>
                    <a:bodyPr/>
                    <a:lstStyle/>
                    <a:p>
                      <a:pPr algn="l" rtl="0">
                        <a:spcAft>
                          <a:spcPts val="0"/>
                        </a:spcAft>
                      </a:pPr>
                      <a:r>
                        <a:rPr lang="en-US" sz="1000">
                          <a:effectLst/>
                        </a:rPr>
                        <a:t> </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2</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31-40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20</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9</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2</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48</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7</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41-50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13</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9</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3</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34</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7</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51-60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6</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4</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22</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7</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61-70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15</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3</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3</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20</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3</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71-80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6</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4</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14</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l" rtl="0">
                        <a:spcAft>
                          <a:spcPts val="0"/>
                        </a:spcAft>
                      </a:pPr>
                      <a:r>
                        <a:rPr lang="en-US" sz="1000" dirty="0">
                          <a:effectLst/>
                        </a:rPr>
                        <a:t>80+</a:t>
                      </a:r>
                      <a:endParaRPr lang="en-US" sz="1100" dirty="0">
                        <a:effectLst/>
                        <a:latin typeface="Calibri"/>
                        <a:ea typeface="Calibri"/>
                      </a:endParaRPr>
                    </a:p>
                  </a:txBody>
                  <a:tcPr marL="66438" marR="66438" marT="0" marB="0" anchor="b"/>
                </a:tc>
                <a:tc>
                  <a:txBody>
                    <a:bodyPr/>
                    <a:lstStyle/>
                    <a:p>
                      <a:pPr algn="r" rtl="0">
                        <a:spcAft>
                          <a:spcPts val="0"/>
                        </a:spcAft>
                      </a:pPr>
                      <a:r>
                        <a:rPr lang="en-US" sz="1000">
                          <a:effectLst/>
                        </a:rPr>
                        <a:t>1</a:t>
                      </a:r>
                      <a:endParaRPr lang="en-US" sz="1100">
                        <a:effectLst/>
                        <a:latin typeface="Calibri"/>
                        <a:ea typeface="Calibri"/>
                      </a:endParaRPr>
                    </a:p>
                  </a:txBody>
                  <a:tcPr marL="66438" marR="66438" marT="0" marB="0" anchor="b"/>
                </a:tc>
                <a:tc>
                  <a:txBody>
                    <a:bodyPr/>
                    <a:lstStyle/>
                    <a:p>
                      <a:pPr algn="l" rtl="0">
                        <a:spcAft>
                          <a:spcPts val="0"/>
                        </a:spcAft>
                      </a:pPr>
                      <a:r>
                        <a:rPr lang="en-US" sz="1000">
                          <a:effectLst/>
                        </a:rPr>
                        <a:t> </a:t>
                      </a:r>
                      <a:endParaRPr lang="en-US" sz="1100">
                        <a:effectLst/>
                        <a:latin typeface="Calibri"/>
                        <a:ea typeface="Calibri"/>
                      </a:endParaRPr>
                    </a:p>
                  </a:txBody>
                  <a:tcPr marL="66438" marR="66438" marT="0" marB="0" anchor="b"/>
                </a:tc>
                <a:tc>
                  <a:txBody>
                    <a:bodyPr/>
                    <a:lstStyle/>
                    <a:p>
                      <a:pPr algn="l" rtl="0">
                        <a:spcAft>
                          <a:spcPts val="0"/>
                        </a:spcAft>
                      </a:pPr>
                      <a:r>
                        <a:rPr lang="en-US" sz="1000">
                          <a:effectLst/>
                        </a:rPr>
                        <a:t> </a:t>
                      </a:r>
                      <a:endParaRPr lang="en-US" sz="1100">
                        <a:effectLst/>
                        <a:latin typeface="Calibri"/>
                        <a:ea typeface="Calibri"/>
                      </a:endParaRPr>
                    </a:p>
                  </a:txBody>
                  <a:tcPr marL="66438" marR="66438" marT="0" marB="0" anchor="b"/>
                </a:tc>
                <a:tc>
                  <a:txBody>
                    <a:bodyPr/>
                    <a:lstStyle/>
                    <a:p>
                      <a:pPr algn="l" rtl="0">
                        <a:spcAft>
                          <a:spcPts val="0"/>
                        </a:spcAft>
                      </a:pPr>
                      <a:r>
                        <a:rPr lang="en-US" sz="1000">
                          <a:effectLst/>
                        </a:rPr>
                        <a:t> </a:t>
                      </a:r>
                      <a:endParaRPr lang="en-US" sz="1100">
                        <a:effectLst/>
                        <a:latin typeface="Calibri"/>
                        <a:ea typeface="Calibri"/>
                      </a:endParaRPr>
                    </a:p>
                  </a:txBody>
                  <a:tcPr marL="66438" marR="66438" marT="0" marB="0" anchor="b"/>
                </a:tc>
                <a:tc>
                  <a:txBody>
                    <a:bodyPr/>
                    <a:lstStyle/>
                    <a:p>
                      <a:pPr algn="r" rtl="0">
                        <a:spcAft>
                          <a:spcPts val="0"/>
                        </a:spcAft>
                      </a:pPr>
                      <a:r>
                        <a:rPr lang="en-US" sz="1000">
                          <a:effectLst/>
                        </a:rPr>
                        <a:t>1</a:t>
                      </a:r>
                      <a:endParaRPr lang="en-US" sz="1100">
                        <a:effectLst/>
                        <a:latin typeface="Calibri"/>
                        <a:ea typeface="Calibri"/>
                      </a:endParaRPr>
                    </a:p>
                  </a:txBody>
                  <a:tcPr marL="66438" marR="66438" marT="0" marB="0" anchor="b"/>
                </a:tc>
                <a:tc>
                  <a:txBody>
                    <a:bodyPr/>
                    <a:lstStyle/>
                    <a:p>
                      <a:pPr rtl="1"/>
                      <a:endParaRPr lang="en-US" sz="1000">
                        <a:effectLst/>
                        <a:latin typeface="Times New Roman"/>
                      </a:endParaRPr>
                    </a:p>
                  </a:txBody>
                  <a:tcPr marL="66438" marR="66438" marT="0" marB="0" anchor="b"/>
                </a:tc>
              </a:tr>
              <a:tr h="156867">
                <a:tc>
                  <a:txBody>
                    <a:bodyPr/>
                    <a:lstStyle/>
                    <a:p>
                      <a:pPr algn="r" rtl="1">
                        <a:spcAft>
                          <a:spcPts val="0"/>
                        </a:spcAft>
                      </a:pPr>
                      <a:r>
                        <a:rPr lang="he-IL" sz="1000" dirty="0">
                          <a:effectLst/>
                        </a:rPr>
                        <a:t>סה"כ</a:t>
                      </a:r>
                      <a:endParaRPr lang="en-US" sz="1100" dirty="0">
                        <a:effectLst/>
                        <a:latin typeface="Calibri"/>
                        <a:ea typeface="Calibri"/>
                      </a:endParaRPr>
                    </a:p>
                  </a:txBody>
                  <a:tcPr marL="66438" marR="66438" marT="0" marB="0" anchor="b">
                    <a:solidFill>
                      <a:schemeClr val="bg2">
                        <a:lumMod val="75000"/>
                      </a:schemeClr>
                    </a:solidFill>
                  </a:tcPr>
                </a:tc>
                <a:tc>
                  <a:txBody>
                    <a:bodyPr/>
                    <a:lstStyle/>
                    <a:p>
                      <a:pPr algn="r" rtl="0">
                        <a:spcAft>
                          <a:spcPts val="0"/>
                        </a:spcAft>
                      </a:pPr>
                      <a:r>
                        <a:rPr lang="en-US" sz="1000" dirty="0">
                          <a:effectLst/>
                        </a:rPr>
                        <a:t>65</a:t>
                      </a:r>
                      <a:endParaRPr lang="en-US" sz="1100" dirty="0">
                        <a:effectLst/>
                        <a:latin typeface="Calibri"/>
                        <a:ea typeface="Calibri"/>
                      </a:endParaRPr>
                    </a:p>
                  </a:txBody>
                  <a:tcPr marL="66438" marR="66438" marT="0" marB="0" anchor="b">
                    <a:solidFill>
                      <a:schemeClr val="bg2">
                        <a:lumMod val="75000"/>
                      </a:schemeClr>
                    </a:solidFill>
                  </a:tcPr>
                </a:tc>
                <a:tc>
                  <a:txBody>
                    <a:bodyPr/>
                    <a:lstStyle/>
                    <a:p>
                      <a:pPr algn="r" rtl="0">
                        <a:spcAft>
                          <a:spcPts val="0"/>
                        </a:spcAft>
                      </a:pPr>
                      <a:r>
                        <a:rPr lang="en-US" sz="1000" dirty="0">
                          <a:effectLst/>
                        </a:rPr>
                        <a:t>26</a:t>
                      </a:r>
                      <a:endParaRPr lang="en-US" sz="1100" dirty="0">
                        <a:effectLst/>
                        <a:latin typeface="Calibri"/>
                        <a:ea typeface="Calibri"/>
                      </a:endParaRPr>
                    </a:p>
                  </a:txBody>
                  <a:tcPr marL="66438" marR="66438" marT="0" marB="0" anchor="b">
                    <a:solidFill>
                      <a:schemeClr val="bg2">
                        <a:lumMod val="75000"/>
                      </a:schemeClr>
                    </a:solidFill>
                  </a:tcPr>
                </a:tc>
                <a:tc>
                  <a:txBody>
                    <a:bodyPr/>
                    <a:lstStyle/>
                    <a:p>
                      <a:pPr algn="r" rtl="0">
                        <a:spcAft>
                          <a:spcPts val="0"/>
                        </a:spcAft>
                      </a:pPr>
                      <a:r>
                        <a:rPr lang="en-US" sz="1000" dirty="0">
                          <a:effectLst/>
                        </a:rPr>
                        <a:t>13</a:t>
                      </a:r>
                      <a:endParaRPr lang="en-US" sz="1100" dirty="0">
                        <a:effectLst/>
                        <a:latin typeface="Calibri"/>
                        <a:ea typeface="Calibri"/>
                      </a:endParaRPr>
                    </a:p>
                  </a:txBody>
                  <a:tcPr marL="66438" marR="66438" marT="0" marB="0" anchor="b">
                    <a:solidFill>
                      <a:schemeClr val="bg2">
                        <a:lumMod val="75000"/>
                      </a:schemeClr>
                    </a:solidFill>
                  </a:tcPr>
                </a:tc>
                <a:tc>
                  <a:txBody>
                    <a:bodyPr/>
                    <a:lstStyle/>
                    <a:p>
                      <a:pPr algn="r" rtl="0">
                        <a:spcAft>
                          <a:spcPts val="0"/>
                        </a:spcAft>
                      </a:pPr>
                      <a:r>
                        <a:rPr lang="en-US" sz="1000" dirty="0">
                          <a:effectLst/>
                        </a:rPr>
                        <a:t>140</a:t>
                      </a:r>
                      <a:endParaRPr lang="en-US" sz="1100" dirty="0">
                        <a:effectLst/>
                        <a:latin typeface="Calibri"/>
                        <a:ea typeface="Calibri"/>
                      </a:endParaRPr>
                    </a:p>
                  </a:txBody>
                  <a:tcPr marL="66438" marR="66438" marT="0" marB="0" anchor="b">
                    <a:solidFill>
                      <a:schemeClr val="bg2">
                        <a:lumMod val="75000"/>
                      </a:schemeClr>
                    </a:solidFill>
                  </a:tcPr>
                </a:tc>
                <a:tc>
                  <a:txBody>
                    <a:bodyPr/>
                    <a:lstStyle/>
                    <a:p>
                      <a:pPr algn="r" rtl="0">
                        <a:spcAft>
                          <a:spcPts val="0"/>
                        </a:spcAft>
                      </a:pPr>
                      <a:r>
                        <a:rPr lang="en-US" sz="1000" dirty="0">
                          <a:effectLst/>
                        </a:rPr>
                        <a:t>27</a:t>
                      </a:r>
                      <a:endParaRPr lang="en-US" sz="1100" dirty="0">
                        <a:effectLst/>
                        <a:latin typeface="Calibri"/>
                        <a:ea typeface="Calibri"/>
                      </a:endParaRPr>
                    </a:p>
                  </a:txBody>
                  <a:tcPr marL="66438" marR="66438" marT="0" marB="0" anchor="b">
                    <a:solidFill>
                      <a:schemeClr val="bg2">
                        <a:lumMod val="75000"/>
                      </a:schemeClr>
                    </a:solidFill>
                  </a:tcPr>
                </a:tc>
                <a:tc>
                  <a:txBody>
                    <a:bodyPr/>
                    <a:lstStyle/>
                    <a:p>
                      <a:pPr algn="r" rtl="0">
                        <a:spcAft>
                          <a:spcPts val="0"/>
                        </a:spcAft>
                      </a:pPr>
                      <a:r>
                        <a:rPr lang="en-US" sz="1000" dirty="0">
                          <a:effectLst/>
                        </a:rPr>
                        <a:t>271</a:t>
                      </a:r>
                      <a:endParaRPr lang="en-US" sz="1100" dirty="0">
                        <a:effectLst/>
                        <a:latin typeface="Calibri"/>
                        <a:ea typeface="Calibri"/>
                      </a:endParaRPr>
                    </a:p>
                  </a:txBody>
                  <a:tcPr marL="66438" marR="66438" marT="0" marB="0" anchor="b">
                    <a:solidFill>
                      <a:schemeClr val="bg2">
                        <a:lumMod val="75000"/>
                      </a:schemeClr>
                    </a:solidFill>
                  </a:tcPr>
                </a:tc>
              </a:tr>
            </a:tbl>
          </a:graphicData>
        </a:graphic>
      </p:graphicFrame>
    </p:spTree>
    <p:extLst>
      <p:ext uri="{BB962C8B-B14F-4D97-AF65-F5344CB8AC3E}">
        <p14:creationId xmlns:p14="http://schemas.microsoft.com/office/powerpoint/2010/main" val="422770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82" t="29899" r="30454" b="42049"/>
          <a:stretch/>
        </p:blipFill>
        <p:spPr bwMode="auto">
          <a:xfrm>
            <a:off x="6749761" y="1377750"/>
            <a:ext cx="4655127" cy="2019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667" t="60981" r="30671" b="11082"/>
          <a:stretch/>
        </p:blipFill>
        <p:spPr bwMode="auto">
          <a:xfrm>
            <a:off x="6749760" y="3910692"/>
            <a:ext cx="4612847"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graphicFrame>
        <p:nvGraphicFramePr>
          <p:cNvPr id="2" name="טבלה 1"/>
          <p:cNvGraphicFramePr>
            <a:graphicFrameLocks noGrp="1"/>
          </p:cNvGraphicFramePr>
          <p:nvPr>
            <p:extLst>
              <p:ext uri="{D42A27DB-BD31-4B8C-83A1-F6EECF244321}">
                <p14:modId xmlns:p14="http://schemas.microsoft.com/office/powerpoint/2010/main" val="3225919976"/>
              </p:ext>
            </p:extLst>
          </p:nvPr>
        </p:nvGraphicFramePr>
        <p:xfrm>
          <a:off x="1330779" y="1583869"/>
          <a:ext cx="4498521" cy="2971800"/>
        </p:xfrm>
        <a:graphic>
          <a:graphicData uri="http://schemas.openxmlformats.org/drawingml/2006/table">
            <a:tbl>
              <a:tblPr rtl="1">
                <a:tableStyleId>{5C22544A-7EE6-4342-B048-85BDC9FD1C3A}</a:tableStyleId>
              </a:tblPr>
              <a:tblGrid>
                <a:gridCol w="2222589"/>
                <a:gridCol w="1422457"/>
                <a:gridCol w="853475"/>
              </a:tblGrid>
              <a:tr h="247650">
                <a:tc>
                  <a:txBody>
                    <a:bodyPr/>
                    <a:lstStyle/>
                    <a:p>
                      <a:pPr algn="r" rtl="1" fontAlgn="b"/>
                      <a:r>
                        <a:rPr lang="he-IL" sz="1200" b="1" u="none" strike="noStrike" dirty="0">
                          <a:solidFill>
                            <a:schemeClr val="bg1"/>
                          </a:solidFill>
                          <a:effectLst/>
                        </a:rPr>
                        <a:t>קצב הורדת מס איזון שנתי רצוי</a:t>
                      </a:r>
                      <a:endParaRPr lang="he-IL" sz="1200" b="1" i="0" u="none" strike="noStrike" dirty="0">
                        <a:solidFill>
                          <a:schemeClr val="bg1"/>
                        </a:solidFill>
                        <a:effectLst/>
                        <a:latin typeface="Arial"/>
                      </a:endParaRPr>
                    </a:p>
                  </a:txBody>
                  <a:tcPr marL="9525" marR="9525" marT="9525" marB="0" anchor="b">
                    <a:solidFill>
                      <a:schemeClr val="bg1">
                        <a:lumMod val="65000"/>
                      </a:schemeClr>
                    </a:solidFill>
                  </a:tcPr>
                </a:tc>
                <a:tc>
                  <a:txBody>
                    <a:bodyPr/>
                    <a:lstStyle/>
                    <a:p>
                      <a:pPr algn="r" rtl="1" fontAlgn="b"/>
                      <a:r>
                        <a:rPr lang="he-IL" sz="1200" b="1" u="none" strike="noStrike" dirty="0">
                          <a:solidFill>
                            <a:schemeClr val="bg1"/>
                          </a:solidFill>
                          <a:effectLst/>
                        </a:rPr>
                        <a:t>מס משיבים</a:t>
                      </a:r>
                      <a:endParaRPr lang="he-IL" sz="1200" b="1" i="0" u="none" strike="noStrike" dirty="0">
                        <a:solidFill>
                          <a:schemeClr val="bg1"/>
                        </a:solidFill>
                        <a:effectLst/>
                        <a:latin typeface="Arial"/>
                      </a:endParaRPr>
                    </a:p>
                  </a:txBody>
                  <a:tcPr marL="9525" marR="9525" marT="9525" marB="0" anchor="b">
                    <a:solidFill>
                      <a:schemeClr val="bg1">
                        <a:lumMod val="65000"/>
                      </a:schemeClr>
                    </a:solidFill>
                  </a:tcPr>
                </a:tc>
                <a:tc>
                  <a:txBody>
                    <a:bodyPr/>
                    <a:lstStyle/>
                    <a:p>
                      <a:pPr algn="r" rtl="1" fontAlgn="b"/>
                      <a:r>
                        <a:rPr lang="he-IL" sz="1200" b="1" u="none" strike="noStrike" dirty="0">
                          <a:solidFill>
                            <a:schemeClr val="bg1"/>
                          </a:solidFill>
                          <a:effectLst/>
                        </a:rPr>
                        <a:t>אחוז</a:t>
                      </a:r>
                      <a:endParaRPr lang="he-IL" sz="1200" b="1" i="0" u="none" strike="noStrike" dirty="0">
                        <a:solidFill>
                          <a:schemeClr val="bg1"/>
                        </a:solidFill>
                        <a:effectLst/>
                        <a:latin typeface="Arial"/>
                      </a:endParaRPr>
                    </a:p>
                  </a:txBody>
                  <a:tcPr marL="9525" marR="9525" marT="9525" marB="0" anchor="b">
                    <a:solidFill>
                      <a:schemeClr val="bg1">
                        <a:lumMod val="65000"/>
                      </a:schemeClr>
                    </a:solidFill>
                  </a:tcPr>
                </a:tc>
              </a:tr>
              <a:tr h="247650">
                <a:tc>
                  <a:txBody>
                    <a:bodyPr/>
                    <a:lstStyle/>
                    <a:p>
                      <a:pPr algn="r" rtl="0" fontAlgn="b"/>
                      <a:r>
                        <a:rPr lang="he-IL" sz="1000" u="none" strike="noStrike" dirty="0">
                          <a:effectLst/>
                        </a:rPr>
                        <a:t>10%</a:t>
                      </a:r>
                      <a:endParaRPr lang="he-IL" sz="1000" b="0" i="0" u="none" strike="noStrike" dirty="0">
                        <a:solidFill>
                          <a:srgbClr val="000000"/>
                        </a:solidFill>
                        <a:effectLst/>
                        <a:latin typeface="Arial"/>
                      </a:endParaRPr>
                    </a:p>
                  </a:txBody>
                  <a:tcPr marL="9525" marR="9525" marT="9525" marB="0" anchor="b">
                    <a:solidFill>
                      <a:schemeClr val="accent1">
                        <a:lumMod val="40000"/>
                        <a:lumOff val="60000"/>
                      </a:schemeClr>
                    </a:solidFill>
                  </a:tcPr>
                </a:tc>
                <a:tc>
                  <a:txBody>
                    <a:bodyPr/>
                    <a:lstStyle/>
                    <a:p>
                      <a:pPr algn="r" rtl="0" fontAlgn="b"/>
                      <a:r>
                        <a:rPr lang="he-IL" sz="1000" u="none" strike="noStrike" dirty="0">
                          <a:effectLst/>
                        </a:rPr>
                        <a:t>33</a:t>
                      </a:r>
                      <a:endParaRPr lang="he-IL" sz="1000" b="0" i="0" u="none" strike="noStrike" dirty="0">
                        <a:solidFill>
                          <a:srgbClr val="000000"/>
                        </a:solidFill>
                        <a:effectLst/>
                        <a:latin typeface="Arial"/>
                      </a:endParaRPr>
                    </a:p>
                  </a:txBody>
                  <a:tcPr marL="9525" marR="9525" marT="9525" marB="0" anchor="b">
                    <a:solidFill>
                      <a:schemeClr val="accent1">
                        <a:lumMod val="40000"/>
                        <a:lumOff val="60000"/>
                      </a:schemeClr>
                    </a:solidFill>
                  </a:tcPr>
                </a:tc>
                <a:tc>
                  <a:txBody>
                    <a:bodyPr/>
                    <a:lstStyle/>
                    <a:p>
                      <a:pPr algn="r" rtl="0" fontAlgn="b"/>
                      <a:r>
                        <a:rPr lang="he-IL" sz="1000" u="none" strike="noStrike" dirty="0">
                          <a:effectLst/>
                        </a:rPr>
                        <a:t>41%</a:t>
                      </a:r>
                      <a:endParaRPr lang="he-IL" sz="1000" b="0" i="0" u="none" strike="noStrike" dirty="0">
                        <a:solidFill>
                          <a:srgbClr val="000000"/>
                        </a:solidFill>
                        <a:effectLst/>
                        <a:latin typeface="Arial"/>
                      </a:endParaRPr>
                    </a:p>
                  </a:txBody>
                  <a:tcPr marL="9525" marR="9525" marT="9525" marB="0" anchor="b">
                    <a:solidFill>
                      <a:schemeClr val="accent1">
                        <a:lumMod val="40000"/>
                        <a:lumOff val="60000"/>
                      </a:schemeClr>
                    </a:solidFill>
                  </a:tcPr>
                </a:tc>
              </a:tr>
              <a:tr h="247650">
                <a:tc>
                  <a:txBody>
                    <a:bodyPr/>
                    <a:lstStyle/>
                    <a:p>
                      <a:pPr algn="r" rtl="0" fontAlgn="b"/>
                      <a:r>
                        <a:rPr lang="he-IL" sz="1000" u="none" strike="noStrike" dirty="0">
                          <a:effectLst/>
                        </a:rPr>
                        <a:t>15%</a:t>
                      </a:r>
                      <a:endParaRPr lang="he-IL" sz="1000" b="0" i="0" u="none" strike="noStrike" dirty="0">
                        <a:solidFill>
                          <a:srgbClr val="000000"/>
                        </a:solidFill>
                        <a:effectLst/>
                        <a:latin typeface="Arial"/>
                      </a:endParaRPr>
                    </a:p>
                  </a:txBody>
                  <a:tcPr marL="9525" marR="9525" marT="9525" marB="0" anchor="b">
                    <a:solidFill>
                      <a:schemeClr val="accent6">
                        <a:lumMod val="40000"/>
                        <a:lumOff val="60000"/>
                      </a:schemeClr>
                    </a:solidFill>
                  </a:tcPr>
                </a:tc>
                <a:tc>
                  <a:txBody>
                    <a:bodyPr/>
                    <a:lstStyle/>
                    <a:p>
                      <a:pPr algn="r" rtl="0" fontAlgn="b"/>
                      <a:r>
                        <a:rPr lang="he-IL" sz="1000" u="none" strike="noStrike" dirty="0">
                          <a:effectLst/>
                        </a:rPr>
                        <a:t>12</a:t>
                      </a:r>
                      <a:endParaRPr lang="he-IL" sz="1000" b="0" i="0" u="none" strike="noStrike" dirty="0">
                        <a:solidFill>
                          <a:srgbClr val="000000"/>
                        </a:solidFill>
                        <a:effectLst/>
                        <a:latin typeface="Arial"/>
                      </a:endParaRPr>
                    </a:p>
                  </a:txBody>
                  <a:tcPr marL="9525" marR="9525" marT="9525" marB="0" anchor="b">
                    <a:solidFill>
                      <a:schemeClr val="accent6">
                        <a:lumMod val="40000"/>
                        <a:lumOff val="60000"/>
                      </a:schemeClr>
                    </a:solidFill>
                  </a:tcPr>
                </a:tc>
                <a:tc>
                  <a:txBody>
                    <a:bodyPr/>
                    <a:lstStyle/>
                    <a:p>
                      <a:pPr algn="r" rtl="0" fontAlgn="b"/>
                      <a:r>
                        <a:rPr lang="he-IL" sz="1000" u="none" strike="noStrike" dirty="0">
                          <a:effectLst/>
                        </a:rPr>
                        <a:t>15%</a:t>
                      </a:r>
                      <a:endParaRPr lang="he-IL" sz="1000" b="0" i="0" u="none" strike="noStrike" dirty="0">
                        <a:solidFill>
                          <a:srgbClr val="000000"/>
                        </a:solidFill>
                        <a:effectLst/>
                        <a:latin typeface="Arial"/>
                      </a:endParaRPr>
                    </a:p>
                  </a:txBody>
                  <a:tcPr marL="9525" marR="9525" marT="9525" marB="0" anchor="b">
                    <a:solidFill>
                      <a:schemeClr val="accent6">
                        <a:lumMod val="40000"/>
                        <a:lumOff val="60000"/>
                      </a:schemeClr>
                    </a:solidFill>
                  </a:tcPr>
                </a:tc>
              </a:tr>
              <a:tr h="247650">
                <a:tc>
                  <a:txBody>
                    <a:bodyPr/>
                    <a:lstStyle/>
                    <a:p>
                      <a:pPr algn="r" rtl="1" fontAlgn="b"/>
                      <a:r>
                        <a:rPr lang="he-IL" sz="1000" u="none" strike="noStrike" dirty="0">
                          <a:effectLst/>
                        </a:rPr>
                        <a:t>ביטול מלא</a:t>
                      </a:r>
                      <a:endParaRPr lang="he-IL" sz="1000" b="0" i="0" u="none" strike="noStrike" dirty="0">
                        <a:solidFill>
                          <a:srgbClr val="000000"/>
                        </a:solidFill>
                        <a:effectLst/>
                        <a:latin typeface="Arial"/>
                      </a:endParaRPr>
                    </a:p>
                  </a:txBody>
                  <a:tcPr marL="9525" marR="9525" marT="9525" marB="0" anchor="b">
                    <a:solidFill>
                      <a:schemeClr val="accent4">
                        <a:lumMod val="40000"/>
                        <a:lumOff val="60000"/>
                      </a:schemeClr>
                    </a:solidFill>
                  </a:tcPr>
                </a:tc>
                <a:tc>
                  <a:txBody>
                    <a:bodyPr/>
                    <a:lstStyle/>
                    <a:p>
                      <a:pPr algn="r" rtl="0" fontAlgn="b"/>
                      <a:r>
                        <a:rPr lang="he-IL" sz="1000" u="none" strike="noStrike" dirty="0">
                          <a:effectLst/>
                        </a:rPr>
                        <a:t>10</a:t>
                      </a:r>
                      <a:endParaRPr lang="he-IL" sz="1000" b="0" i="0" u="none" strike="noStrike" dirty="0">
                        <a:solidFill>
                          <a:srgbClr val="000000"/>
                        </a:solidFill>
                        <a:effectLst/>
                        <a:latin typeface="Arial"/>
                      </a:endParaRPr>
                    </a:p>
                  </a:txBody>
                  <a:tcPr marL="9525" marR="9525" marT="9525" marB="0" anchor="b">
                    <a:solidFill>
                      <a:schemeClr val="accent4">
                        <a:lumMod val="40000"/>
                        <a:lumOff val="60000"/>
                      </a:schemeClr>
                    </a:solidFill>
                  </a:tcPr>
                </a:tc>
                <a:tc>
                  <a:txBody>
                    <a:bodyPr/>
                    <a:lstStyle/>
                    <a:p>
                      <a:pPr algn="r" rtl="0" fontAlgn="b"/>
                      <a:r>
                        <a:rPr lang="he-IL" sz="1000" u="none" strike="noStrike" dirty="0">
                          <a:effectLst/>
                        </a:rPr>
                        <a:t>13%</a:t>
                      </a:r>
                      <a:endParaRPr lang="he-IL" sz="1000" b="0" i="0" u="none" strike="noStrike" dirty="0">
                        <a:solidFill>
                          <a:srgbClr val="000000"/>
                        </a:solidFill>
                        <a:effectLst/>
                        <a:latin typeface="Arial"/>
                      </a:endParaRPr>
                    </a:p>
                  </a:txBody>
                  <a:tcPr marL="9525" marR="9525" marT="9525" marB="0" anchor="b">
                    <a:solidFill>
                      <a:schemeClr val="accent4">
                        <a:lumMod val="40000"/>
                        <a:lumOff val="60000"/>
                      </a:schemeClr>
                    </a:solidFill>
                  </a:tcPr>
                </a:tc>
              </a:tr>
              <a:tr h="247650">
                <a:tc>
                  <a:txBody>
                    <a:bodyPr/>
                    <a:lstStyle/>
                    <a:p>
                      <a:pPr algn="r" rtl="0" fontAlgn="b"/>
                      <a:r>
                        <a:rPr lang="he-IL" sz="1000" u="none" strike="noStrike" dirty="0">
                          <a:effectLst/>
                        </a:rPr>
                        <a:t>8%</a:t>
                      </a:r>
                      <a:endParaRPr lang="he-IL" sz="1000" b="0" i="0" u="none" strike="noStrike" dirty="0">
                        <a:solidFill>
                          <a:srgbClr val="000000"/>
                        </a:solidFill>
                        <a:effectLst/>
                        <a:latin typeface="Arial"/>
                      </a:endParaRPr>
                    </a:p>
                  </a:txBody>
                  <a:tcPr marL="9525" marR="9525" marT="9525" marB="0" anchor="b">
                    <a:solidFill>
                      <a:srgbClr val="FF7C80"/>
                    </a:solidFill>
                  </a:tcPr>
                </a:tc>
                <a:tc>
                  <a:txBody>
                    <a:bodyPr/>
                    <a:lstStyle/>
                    <a:p>
                      <a:pPr algn="r" rtl="0" fontAlgn="b"/>
                      <a:r>
                        <a:rPr lang="he-IL" sz="1000" u="none" strike="noStrike" dirty="0">
                          <a:effectLst/>
                        </a:rPr>
                        <a:t>9</a:t>
                      </a:r>
                      <a:endParaRPr lang="he-IL" sz="1000" b="0" i="0" u="none" strike="noStrike" dirty="0">
                        <a:solidFill>
                          <a:srgbClr val="000000"/>
                        </a:solidFill>
                        <a:effectLst/>
                        <a:latin typeface="Arial"/>
                      </a:endParaRPr>
                    </a:p>
                  </a:txBody>
                  <a:tcPr marL="9525" marR="9525" marT="9525" marB="0" anchor="b">
                    <a:solidFill>
                      <a:srgbClr val="FF7C80"/>
                    </a:solidFill>
                  </a:tcPr>
                </a:tc>
                <a:tc>
                  <a:txBody>
                    <a:bodyPr/>
                    <a:lstStyle/>
                    <a:p>
                      <a:pPr algn="r" rtl="0" fontAlgn="b"/>
                      <a:r>
                        <a:rPr lang="he-IL" sz="1000" u="none" strike="noStrike" dirty="0">
                          <a:effectLst/>
                        </a:rPr>
                        <a:t>11%</a:t>
                      </a:r>
                      <a:endParaRPr lang="he-IL" sz="1000" b="0" i="0" u="none" strike="noStrike" dirty="0">
                        <a:solidFill>
                          <a:srgbClr val="000000"/>
                        </a:solidFill>
                        <a:effectLst/>
                        <a:latin typeface="Arial"/>
                      </a:endParaRPr>
                    </a:p>
                  </a:txBody>
                  <a:tcPr marL="9525" marR="9525" marT="9525" marB="0" anchor="b">
                    <a:solidFill>
                      <a:srgbClr val="FF7C80"/>
                    </a:solidFill>
                  </a:tcPr>
                </a:tc>
              </a:tr>
              <a:tr h="247650">
                <a:tc>
                  <a:txBody>
                    <a:bodyPr/>
                    <a:lstStyle/>
                    <a:p>
                      <a:pPr algn="r" rtl="0" fontAlgn="b"/>
                      <a:r>
                        <a:rPr lang="he-IL" sz="1000" u="none" strike="noStrike" dirty="0">
                          <a:effectLst/>
                        </a:rPr>
                        <a:t>12%</a:t>
                      </a:r>
                      <a:endParaRPr lang="he-IL" sz="1000" b="0" i="0" u="none" strike="noStrike" dirty="0">
                        <a:solidFill>
                          <a:srgbClr val="000000"/>
                        </a:solidFill>
                        <a:effectLst/>
                        <a:latin typeface="Arial"/>
                      </a:endParaRPr>
                    </a:p>
                  </a:txBody>
                  <a:tcPr marL="9525" marR="9525" marT="9525" marB="0" anchor="b">
                    <a:solidFill>
                      <a:srgbClr val="CC99FF"/>
                    </a:solidFill>
                  </a:tcPr>
                </a:tc>
                <a:tc>
                  <a:txBody>
                    <a:bodyPr/>
                    <a:lstStyle/>
                    <a:p>
                      <a:pPr algn="r" rtl="0" fontAlgn="b"/>
                      <a:r>
                        <a:rPr lang="he-IL" sz="1000" u="none" strike="noStrike">
                          <a:effectLst/>
                        </a:rPr>
                        <a:t>5</a:t>
                      </a:r>
                      <a:endParaRPr lang="he-IL" sz="1000" b="0" i="0" u="none" strike="noStrike">
                        <a:solidFill>
                          <a:srgbClr val="000000"/>
                        </a:solidFill>
                        <a:effectLst/>
                        <a:latin typeface="Arial"/>
                      </a:endParaRPr>
                    </a:p>
                  </a:txBody>
                  <a:tcPr marL="9525" marR="9525" marT="9525" marB="0" anchor="b">
                    <a:solidFill>
                      <a:srgbClr val="CC99FF"/>
                    </a:solidFill>
                  </a:tcPr>
                </a:tc>
                <a:tc>
                  <a:txBody>
                    <a:bodyPr/>
                    <a:lstStyle/>
                    <a:p>
                      <a:pPr algn="r" rtl="0" fontAlgn="b"/>
                      <a:r>
                        <a:rPr lang="he-IL" sz="1000" u="none" strike="noStrike" dirty="0">
                          <a:effectLst/>
                        </a:rPr>
                        <a:t>6%</a:t>
                      </a:r>
                      <a:endParaRPr lang="he-IL" sz="1000" b="0" i="0" u="none" strike="noStrike" dirty="0">
                        <a:solidFill>
                          <a:srgbClr val="000000"/>
                        </a:solidFill>
                        <a:effectLst/>
                        <a:latin typeface="Arial"/>
                      </a:endParaRPr>
                    </a:p>
                  </a:txBody>
                  <a:tcPr marL="9525" marR="9525" marT="9525" marB="0" anchor="b">
                    <a:solidFill>
                      <a:srgbClr val="CC99FF"/>
                    </a:solidFill>
                  </a:tcPr>
                </a:tc>
              </a:tr>
              <a:tr h="247650">
                <a:tc>
                  <a:txBody>
                    <a:bodyPr/>
                    <a:lstStyle/>
                    <a:p>
                      <a:pPr algn="r" rtl="1" fontAlgn="b"/>
                      <a:r>
                        <a:rPr lang="he-IL" sz="1000" u="none" strike="noStrike" dirty="0">
                          <a:effectLst/>
                        </a:rPr>
                        <a:t>להעלות בחזרה </a:t>
                      </a:r>
                      <a:endParaRPr lang="he-IL" sz="1000" b="0" i="0" u="none" strike="noStrike" dirty="0">
                        <a:solidFill>
                          <a:srgbClr val="000000"/>
                        </a:solidFill>
                        <a:effectLst/>
                        <a:latin typeface="Arial"/>
                      </a:endParaRPr>
                    </a:p>
                  </a:txBody>
                  <a:tcPr marL="9525" marR="9525" marT="9525" marB="0" anchor="b">
                    <a:solidFill>
                      <a:srgbClr val="FFCC99"/>
                    </a:solidFill>
                  </a:tcPr>
                </a:tc>
                <a:tc>
                  <a:txBody>
                    <a:bodyPr/>
                    <a:lstStyle/>
                    <a:p>
                      <a:pPr algn="r" rtl="0" fontAlgn="b"/>
                      <a:r>
                        <a:rPr lang="he-IL" sz="1000" u="none" strike="noStrike" dirty="0">
                          <a:effectLst/>
                        </a:rPr>
                        <a:t>3</a:t>
                      </a:r>
                      <a:endParaRPr lang="he-IL" sz="1000" b="0" i="0" u="none" strike="noStrike" dirty="0">
                        <a:solidFill>
                          <a:srgbClr val="000000"/>
                        </a:solidFill>
                        <a:effectLst/>
                        <a:latin typeface="Arial"/>
                      </a:endParaRPr>
                    </a:p>
                  </a:txBody>
                  <a:tcPr marL="9525" marR="9525" marT="9525" marB="0" anchor="b">
                    <a:solidFill>
                      <a:srgbClr val="FFCC99"/>
                    </a:solidFill>
                  </a:tcPr>
                </a:tc>
                <a:tc>
                  <a:txBody>
                    <a:bodyPr/>
                    <a:lstStyle/>
                    <a:p>
                      <a:pPr algn="r" rtl="0" fontAlgn="b"/>
                      <a:r>
                        <a:rPr lang="he-IL" sz="1000" u="none" strike="noStrike" dirty="0">
                          <a:effectLst/>
                        </a:rPr>
                        <a:t>4%</a:t>
                      </a:r>
                      <a:endParaRPr lang="he-IL" sz="1000" b="0" i="0" u="none" strike="noStrike" dirty="0">
                        <a:solidFill>
                          <a:srgbClr val="000000"/>
                        </a:solidFill>
                        <a:effectLst/>
                        <a:latin typeface="Arial"/>
                      </a:endParaRPr>
                    </a:p>
                  </a:txBody>
                  <a:tcPr marL="9525" marR="9525" marT="9525" marB="0" anchor="b">
                    <a:solidFill>
                      <a:srgbClr val="FFCC99"/>
                    </a:solidFill>
                  </a:tcPr>
                </a:tc>
              </a:tr>
              <a:tr h="247650">
                <a:tc>
                  <a:txBody>
                    <a:bodyPr/>
                    <a:lstStyle/>
                    <a:p>
                      <a:pPr algn="r" rtl="0" fontAlgn="b"/>
                      <a:r>
                        <a:rPr lang="he-IL" sz="1000" u="none" strike="noStrike" dirty="0">
                          <a:effectLst/>
                        </a:rPr>
                        <a:t>6%</a:t>
                      </a:r>
                      <a:endParaRPr lang="he-IL" sz="1000" b="0" i="0" u="none" strike="noStrike" dirty="0">
                        <a:solidFill>
                          <a:srgbClr val="000000"/>
                        </a:solidFill>
                        <a:effectLst/>
                        <a:latin typeface="Arial"/>
                      </a:endParaRPr>
                    </a:p>
                  </a:txBody>
                  <a:tcPr marL="9525" marR="9525" marT="9525" marB="0" anchor="b">
                    <a:solidFill>
                      <a:srgbClr val="FFCC99"/>
                    </a:solidFill>
                  </a:tcPr>
                </a:tc>
                <a:tc>
                  <a:txBody>
                    <a:bodyPr/>
                    <a:lstStyle/>
                    <a:p>
                      <a:pPr algn="r" rtl="0" fontAlgn="b"/>
                      <a:r>
                        <a:rPr lang="he-IL" sz="1000" u="none" strike="noStrike" dirty="0">
                          <a:effectLst/>
                        </a:rPr>
                        <a:t>3</a:t>
                      </a:r>
                      <a:endParaRPr lang="he-IL" sz="1000" b="0" i="0" u="none" strike="noStrike" dirty="0">
                        <a:solidFill>
                          <a:srgbClr val="000000"/>
                        </a:solidFill>
                        <a:effectLst/>
                        <a:latin typeface="Arial"/>
                      </a:endParaRPr>
                    </a:p>
                  </a:txBody>
                  <a:tcPr marL="9525" marR="9525" marT="9525" marB="0" anchor="b">
                    <a:solidFill>
                      <a:srgbClr val="FFCC99"/>
                    </a:solidFill>
                  </a:tcPr>
                </a:tc>
                <a:tc>
                  <a:txBody>
                    <a:bodyPr/>
                    <a:lstStyle/>
                    <a:p>
                      <a:pPr algn="r" rtl="0" fontAlgn="b"/>
                      <a:r>
                        <a:rPr lang="he-IL" sz="1000" u="none" strike="noStrike" dirty="0">
                          <a:effectLst/>
                        </a:rPr>
                        <a:t>4%</a:t>
                      </a:r>
                      <a:endParaRPr lang="he-IL" sz="1000" b="0" i="0" u="none" strike="noStrike" dirty="0">
                        <a:solidFill>
                          <a:srgbClr val="000000"/>
                        </a:solidFill>
                        <a:effectLst/>
                        <a:latin typeface="Arial"/>
                      </a:endParaRPr>
                    </a:p>
                  </a:txBody>
                  <a:tcPr marL="9525" marR="9525" marT="9525" marB="0" anchor="b">
                    <a:solidFill>
                      <a:srgbClr val="FFCC99"/>
                    </a:solidFill>
                  </a:tcPr>
                </a:tc>
              </a:tr>
              <a:tr h="247650">
                <a:tc>
                  <a:txBody>
                    <a:bodyPr/>
                    <a:lstStyle/>
                    <a:p>
                      <a:pPr algn="r" rtl="0" fontAlgn="b"/>
                      <a:r>
                        <a:rPr lang="he-IL" sz="1000" u="none" strike="noStrike" dirty="0">
                          <a:effectLst/>
                        </a:rPr>
                        <a:t>5%</a:t>
                      </a:r>
                      <a:endParaRPr lang="he-IL" sz="1000" b="0" i="0" u="none" strike="noStrike" dirty="0">
                        <a:solidFill>
                          <a:srgbClr val="000000"/>
                        </a:solidFill>
                        <a:effectLst/>
                        <a:latin typeface="Arial"/>
                      </a:endParaRPr>
                    </a:p>
                  </a:txBody>
                  <a:tcPr marL="9525" marR="9525" marT="9525" marB="0" anchor="b">
                    <a:solidFill>
                      <a:srgbClr val="FFCC99"/>
                    </a:solidFill>
                  </a:tcPr>
                </a:tc>
                <a:tc>
                  <a:txBody>
                    <a:bodyPr/>
                    <a:lstStyle/>
                    <a:p>
                      <a:pPr algn="r" rtl="0" fontAlgn="b"/>
                      <a:r>
                        <a:rPr lang="he-IL" sz="1000" u="none" strike="noStrike" dirty="0">
                          <a:effectLst/>
                        </a:rPr>
                        <a:t>3</a:t>
                      </a:r>
                      <a:endParaRPr lang="he-IL" sz="1000" b="0" i="0" u="none" strike="noStrike" dirty="0">
                        <a:solidFill>
                          <a:srgbClr val="000000"/>
                        </a:solidFill>
                        <a:effectLst/>
                        <a:latin typeface="Arial"/>
                      </a:endParaRPr>
                    </a:p>
                  </a:txBody>
                  <a:tcPr marL="9525" marR="9525" marT="9525" marB="0" anchor="b">
                    <a:solidFill>
                      <a:srgbClr val="FFCC99"/>
                    </a:solidFill>
                  </a:tcPr>
                </a:tc>
                <a:tc>
                  <a:txBody>
                    <a:bodyPr/>
                    <a:lstStyle/>
                    <a:p>
                      <a:pPr algn="r" rtl="0" fontAlgn="b"/>
                      <a:r>
                        <a:rPr lang="he-IL" sz="1000" u="none" strike="noStrike" dirty="0">
                          <a:effectLst/>
                        </a:rPr>
                        <a:t>4%</a:t>
                      </a:r>
                      <a:endParaRPr lang="he-IL" sz="1000" b="0" i="0" u="none" strike="noStrike" dirty="0">
                        <a:solidFill>
                          <a:srgbClr val="000000"/>
                        </a:solidFill>
                        <a:effectLst/>
                        <a:latin typeface="Arial"/>
                      </a:endParaRPr>
                    </a:p>
                  </a:txBody>
                  <a:tcPr marL="9525" marR="9525" marT="9525" marB="0" anchor="b">
                    <a:solidFill>
                      <a:srgbClr val="FFCC99"/>
                    </a:solidFill>
                  </a:tcPr>
                </a:tc>
              </a:tr>
              <a:tr h="247650">
                <a:tc>
                  <a:txBody>
                    <a:bodyPr/>
                    <a:lstStyle/>
                    <a:p>
                      <a:pPr algn="r" rtl="1" fontAlgn="b"/>
                      <a:r>
                        <a:rPr lang="he-IL" sz="1000" u="none" strike="noStrike" dirty="0">
                          <a:effectLst/>
                        </a:rPr>
                        <a:t>להשאיר מצב קיים (40%)</a:t>
                      </a:r>
                      <a:endParaRPr lang="he-IL" sz="1000" b="0" i="0" u="none" strike="noStrike" dirty="0">
                        <a:solidFill>
                          <a:srgbClr val="000000"/>
                        </a:solidFill>
                        <a:effectLst/>
                        <a:latin typeface="Arial"/>
                      </a:endParaRPr>
                    </a:p>
                  </a:txBody>
                  <a:tcPr marL="9525" marR="9525" marT="9525" marB="0" anchor="b">
                    <a:solidFill>
                      <a:srgbClr val="CCFFFF"/>
                    </a:solidFill>
                  </a:tcPr>
                </a:tc>
                <a:tc>
                  <a:txBody>
                    <a:bodyPr/>
                    <a:lstStyle/>
                    <a:p>
                      <a:pPr algn="r" rtl="0" fontAlgn="b"/>
                      <a:r>
                        <a:rPr lang="he-IL" sz="1000" u="none" strike="noStrike">
                          <a:effectLst/>
                        </a:rPr>
                        <a:t>1</a:t>
                      </a:r>
                      <a:endParaRPr lang="he-IL" sz="1000" b="0" i="0" u="none" strike="noStrike">
                        <a:solidFill>
                          <a:srgbClr val="000000"/>
                        </a:solidFill>
                        <a:effectLst/>
                        <a:latin typeface="Arial"/>
                      </a:endParaRPr>
                    </a:p>
                  </a:txBody>
                  <a:tcPr marL="9525" marR="9525" marT="9525" marB="0" anchor="b">
                    <a:solidFill>
                      <a:srgbClr val="CCFFFF"/>
                    </a:solidFill>
                  </a:tcPr>
                </a:tc>
                <a:tc>
                  <a:txBody>
                    <a:bodyPr/>
                    <a:lstStyle/>
                    <a:p>
                      <a:pPr algn="r" rtl="0" fontAlgn="b"/>
                      <a:r>
                        <a:rPr lang="he-IL" sz="1000" u="none" strike="noStrike">
                          <a:effectLst/>
                        </a:rPr>
                        <a:t>1%</a:t>
                      </a:r>
                      <a:endParaRPr lang="he-IL" sz="1000" b="0" i="0" u="none" strike="noStrike">
                        <a:solidFill>
                          <a:srgbClr val="000000"/>
                        </a:solidFill>
                        <a:effectLst/>
                        <a:latin typeface="Arial"/>
                      </a:endParaRPr>
                    </a:p>
                  </a:txBody>
                  <a:tcPr marL="9525" marR="9525" marT="9525" marB="0" anchor="b">
                    <a:solidFill>
                      <a:srgbClr val="CCFFFF"/>
                    </a:solidFill>
                  </a:tcPr>
                </a:tc>
              </a:tr>
              <a:tr h="247650">
                <a:tc>
                  <a:txBody>
                    <a:bodyPr/>
                    <a:lstStyle/>
                    <a:p>
                      <a:pPr algn="r" rtl="0" fontAlgn="b"/>
                      <a:r>
                        <a:rPr lang="he-IL" sz="1000" u="none" strike="noStrike" dirty="0">
                          <a:effectLst/>
                        </a:rPr>
                        <a:t>20%</a:t>
                      </a:r>
                      <a:endParaRPr lang="he-IL" sz="1000" b="0" i="0" u="none" strike="noStrike" dirty="0">
                        <a:solidFill>
                          <a:srgbClr val="000000"/>
                        </a:solidFill>
                        <a:effectLst/>
                        <a:latin typeface="Arial"/>
                      </a:endParaRPr>
                    </a:p>
                  </a:txBody>
                  <a:tcPr marL="9525" marR="9525" marT="9525" marB="0" anchor="b">
                    <a:solidFill>
                      <a:srgbClr val="CCFFFF"/>
                    </a:solidFill>
                  </a:tcPr>
                </a:tc>
                <a:tc>
                  <a:txBody>
                    <a:bodyPr/>
                    <a:lstStyle/>
                    <a:p>
                      <a:pPr algn="r" rtl="0" fontAlgn="b"/>
                      <a:r>
                        <a:rPr lang="he-IL" sz="1000" u="none" strike="noStrike" dirty="0">
                          <a:effectLst/>
                        </a:rPr>
                        <a:t>1</a:t>
                      </a:r>
                      <a:endParaRPr lang="he-IL" sz="1000" b="0" i="0" u="none" strike="noStrike" dirty="0">
                        <a:solidFill>
                          <a:srgbClr val="000000"/>
                        </a:solidFill>
                        <a:effectLst/>
                        <a:latin typeface="Arial"/>
                      </a:endParaRPr>
                    </a:p>
                  </a:txBody>
                  <a:tcPr marL="9525" marR="9525" marT="9525" marB="0" anchor="b">
                    <a:solidFill>
                      <a:srgbClr val="CCFFFF"/>
                    </a:solidFill>
                  </a:tcPr>
                </a:tc>
                <a:tc>
                  <a:txBody>
                    <a:bodyPr/>
                    <a:lstStyle/>
                    <a:p>
                      <a:pPr algn="r" rtl="0" fontAlgn="b"/>
                      <a:r>
                        <a:rPr lang="he-IL" sz="1000" u="none" strike="noStrike" dirty="0">
                          <a:effectLst/>
                        </a:rPr>
                        <a:t>1%</a:t>
                      </a:r>
                      <a:endParaRPr lang="he-IL" sz="1000" b="0" i="0" u="none" strike="noStrike" dirty="0">
                        <a:solidFill>
                          <a:srgbClr val="000000"/>
                        </a:solidFill>
                        <a:effectLst/>
                        <a:latin typeface="Arial"/>
                      </a:endParaRPr>
                    </a:p>
                  </a:txBody>
                  <a:tcPr marL="9525" marR="9525" marT="9525" marB="0" anchor="b">
                    <a:solidFill>
                      <a:srgbClr val="CCFFFF"/>
                    </a:solidFill>
                  </a:tcPr>
                </a:tc>
              </a:tr>
              <a:tr h="247650">
                <a:tc>
                  <a:txBody>
                    <a:bodyPr/>
                    <a:lstStyle/>
                    <a:p>
                      <a:pPr algn="r" rtl="1" fontAlgn="b"/>
                      <a:r>
                        <a:rPr lang="he-IL" sz="1000" u="none" strike="noStrike" dirty="0">
                          <a:effectLst/>
                        </a:rPr>
                        <a:t>סה"כ</a:t>
                      </a:r>
                      <a:endParaRPr lang="he-IL" sz="1000" b="0" i="0" u="none" strike="noStrike" dirty="0">
                        <a:solidFill>
                          <a:srgbClr val="000000"/>
                        </a:solidFill>
                        <a:effectLst/>
                        <a:latin typeface="Arial"/>
                      </a:endParaRPr>
                    </a:p>
                  </a:txBody>
                  <a:tcPr marL="9525" marR="9525" marT="9525" marB="0" anchor="b">
                    <a:solidFill>
                      <a:schemeClr val="bg1">
                        <a:lumMod val="85000"/>
                      </a:schemeClr>
                    </a:solidFill>
                  </a:tcPr>
                </a:tc>
                <a:tc>
                  <a:txBody>
                    <a:bodyPr/>
                    <a:lstStyle/>
                    <a:p>
                      <a:pPr algn="r" rtl="0" fontAlgn="b"/>
                      <a:r>
                        <a:rPr lang="he-IL" sz="1000" u="none" strike="noStrike" dirty="0">
                          <a:effectLst/>
                        </a:rPr>
                        <a:t>80</a:t>
                      </a:r>
                      <a:endParaRPr lang="he-IL" sz="1000" b="0" i="0" u="none" strike="noStrike" dirty="0">
                        <a:solidFill>
                          <a:srgbClr val="000000"/>
                        </a:solidFill>
                        <a:effectLst/>
                        <a:latin typeface="Arial"/>
                      </a:endParaRPr>
                    </a:p>
                  </a:txBody>
                  <a:tcPr marL="9525" marR="9525" marT="9525" marB="0" anchor="b">
                    <a:solidFill>
                      <a:schemeClr val="bg1">
                        <a:lumMod val="85000"/>
                      </a:schemeClr>
                    </a:solidFill>
                  </a:tcPr>
                </a:tc>
                <a:tc>
                  <a:txBody>
                    <a:bodyPr/>
                    <a:lstStyle/>
                    <a:p>
                      <a:pPr algn="l" rtl="0" fontAlgn="b"/>
                      <a:r>
                        <a:rPr lang="he-IL" sz="1000" u="none" strike="noStrike" dirty="0">
                          <a:effectLst/>
                        </a:rPr>
                        <a:t> </a:t>
                      </a:r>
                      <a:endParaRPr lang="he-IL" sz="1000" b="0" i="0" u="none" strike="noStrike" dirty="0">
                        <a:solidFill>
                          <a:srgbClr val="000000"/>
                        </a:solidFill>
                        <a:effectLst/>
                        <a:latin typeface="Arial"/>
                      </a:endParaRPr>
                    </a:p>
                  </a:txBody>
                  <a:tcPr marL="9525" marR="9525" marT="9525" marB="0" anchor="b">
                    <a:solidFill>
                      <a:schemeClr val="bg1">
                        <a:lumMod val="85000"/>
                      </a:schemeClr>
                    </a:solidFill>
                  </a:tcPr>
                </a:tc>
              </a:tr>
            </a:tbl>
          </a:graphicData>
        </a:graphic>
      </p:graphicFrame>
    </p:spTree>
    <p:extLst>
      <p:ext uri="{BB962C8B-B14F-4D97-AF65-F5344CB8AC3E}">
        <p14:creationId xmlns:p14="http://schemas.microsoft.com/office/powerpoint/2010/main" val="147972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611" t="29437" r="30844" b="43203"/>
          <a:stretch/>
        </p:blipFill>
        <p:spPr bwMode="auto">
          <a:xfrm>
            <a:off x="7156219" y="708295"/>
            <a:ext cx="4422371" cy="19701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
        <p:nvSpPr>
          <p:cNvPr id="2" name="AutoShape 5" descr="תרשים תשובות לטופס. כותרת שאלה: מהו לדעתך שיעור מס האיזון אליו יש לשאוף בקיבוץ?. מספר תשובות: 244 תגובות."/>
          <p:cNvSpPr>
            <a:spLocks noChangeAspect="1" noChangeArrowheads="1"/>
          </p:cNvSpPr>
          <p:nvPr/>
        </p:nvSpPr>
        <p:spPr bwMode="auto">
          <a:xfrm>
            <a:off x="11920538"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aphicFrame>
        <p:nvGraphicFramePr>
          <p:cNvPr id="9" name="תרשים 8"/>
          <p:cNvGraphicFramePr>
            <a:graphicFrameLocks/>
          </p:cNvGraphicFramePr>
          <p:nvPr>
            <p:extLst>
              <p:ext uri="{D42A27DB-BD31-4B8C-83A1-F6EECF244321}">
                <p14:modId xmlns:p14="http://schemas.microsoft.com/office/powerpoint/2010/main" val="3347730617"/>
              </p:ext>
            </p:extLst>
          </p:nvPr>
        </p:nvGraphicFramePr>
        <p:xfrm>
          <a:off x="687841" y="928731"/>
          <a:ext cx="6153831" cy="36840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תרשים 9"/>
          <p:cNvGraphicFramePr>
            <a:graphicFrameLocks/>
          </p:cNvGraphicFramePr>
          <p:nvPr>
            <p:extLst>
              <p:ext uri="{D42A27DB-BD31-4B8C-83A1-F6EECF244321}">
                <p14:modId xmlns:p14="http://schemas.microsoft.com/office/powerpoint/2010/main" val="231005977"/>
              </p:ext>
            </p:extLst>
          </p:nvPr>
        </p:nvGraphicFramePr>
        <p:xfrm>
          <a:off x="5608864" y="2904444"/>
          <a:ext cx="5823857" cy="36351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55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04" t="22381" r="30535" b="49048"/>
          <a:stretch/>
        </p:blipFill>
        <p:spPr bwMode="auto">
          <a:xfrm>
            <a:off x="6800851" y="1859095"/>
            <a:ext cx="4416878" cy="1963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graphicFrame>
        <p:nvGraphicFramePr>
          <p:cNvPr id="6" name="תרשים 5"/>
          <p:cNvGraphicFramePr>
            <a:graphicFrameLocks/>
          </p:cNvGraphicFramePr>
          <p:nvPr>
            <p:extLst>
              <p:ext uri="{D42A27DB-BD31-4B8C-83A1-F6EECF244321}">
                <p14:modId xmlns:p14="http://schemas.microsoft.com/office/powerpoint/2010/main" val="3654846883"/>
              </p:ext>
            </p:extLst>
          </p:nvPr>
        </p:nvGraphicFramePr>
        <p:xfrm>
          <a:off x="163286" y="985516"/>
          <a:ext cx="6743700" cy="45100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693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803" t="28889" r="30715" b="43333"/>
          <a:stretch/>
        </p:blipFill>
        <p:spPr bwMode="auto">
          <a:xfrm>
            <a:off x="5956318" y="947056"/>
            <a:ext cx="5155275" cy="2093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414" t="59206" r="30389" b="9207"/>
          <a:stretch/>
        </p:blipFill>
        <p:spPr bwMode="auto">
          <a:xfrm>
            <a:off x="3000783" y="3510643"/>
            <a:ext cx="6025242" cy="273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565" t="37434" r="30399" b="31283"/>
          <a:stretch/>
        </p:blipFill>
        <p:spPr bwMode="auto">
          <a:xfrm>
            <a:off x="678453" y="891490"/>
            <a:ext cx="4644661" cy="2148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257779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911" t="24127" r="30982" b="46508"/>
          <a:stretch/>
        </p:blipFill>
        <p:spPr bwMode="auto">
          <a:xfrm>
            <a:off x="5053693" y="979712"/>
            <a:ext cx="6378733" cy="269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200" t="57876" r="30497" b="13553"/>
          <a:stretch/>
        </p:blipFill>
        <p:spPr bwMode="auto">
          <a:xfrm>
            <a:off x="1060530" y="3820885"/>
            <a:ext cx="5389922" cy="2261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143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161" t="33016" r="30982" b="38730"/>
          <a:stretch/>
        </p:blipFill>
        <p:spPr bwMode="auto">
          <a:xfrm>
            <a:off x="6106425" y="996041"/>
            <a:ext cx="5348065" cy="22451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628" t="64609" r="30743" b="7613"/>
          <a:stretch/>
        </p:blipFill>
        <p:spPr bwMode="auto">
          <a:xfrm>
            <a:off x="631277" y="987874"/>
            <a:ext cx="4993914" cy="2253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5848" t="57403" r="30491" b="14661"/>
          <a:stretch/>
        </p:blipFill>
        <p:spPr bwMode="auto">
          <a:xfrm>
            <a:off x="3608457" y="3731078"/>
            <a:ext cx="4669369" cy="21798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403127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2985" t="53257" r="30756" b="20653"/>
          <a:stretch/>
        </p:blipFill>
        <p:spPr bwMode="auto">
          <a:xfrm>
            <a:off x="444581" y="4417027"/>
            <a:ext cx="5017325" cy="2030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טבלה 1"/>
          <p:cNvGraphicFramePr>
            <a:graphicFrameLocks noGrp="1"/>
          </p:cNvGraphicFramePr>
          <p:nvPr>
            <p:extLst>
              <p:ext uri="{D42A27DB-BD31-4B8C-83A1-F6EECF244321}">
                <p14:modId xmlns:p14="http://schemas.microsoft.com/office/powerpoint/2010/main" val="1511339832"/>
              </p:ext>
            </p:extLst>
          </p:nvPr>
        </p:nvGraphicFramePr>
        <p:xfrm>
          <a:off x="7372350" y="1138464"/>
          <a:ext cx="3984172" cy="4077069"/>
        </p:xfrm>
        <a:graphic>
          <a:graphicData uri="http://schemas.openxmlformats.org/drawingml/2006/table">
            <a:tbl>
              <a:tblPr rtl="1">
                <a:tableStyleId>{5C22544A-7EE6-4342-B048-85BDC9FD1C3A}</a:tableStyleId>
              </a:tblPr>
              <a:tblGrid>
                <a:gridCol w="2156308"/>
                <a:gridCol w="913932"/>
                <a:gridCol w="913932"/>
              </a:tblGrid>
              <a:tr h="409243">
                <a:tc>
                  <a:txBody>
                    <a:bodyPr/>
                    <a:lstStyle/>
                    <a:p>
                      <a:pPr algn="ctr" rtl="1" fontAlgn="b"/>
                      <a:r>
                        <a:rPr lang="he-IL" sz="1000" b="1" u="none" strike="noStrike" dirty="0">
                          <a:effectLst/>
                        </a:rPr>
                        <a:t>מה גובה מס הקהילה המינימלי לחבר אותו נכון לשלם בעיניך?</a:t>
                      </a:r>
                      <a:endParaRPr lang="he-IL" sz="1000" b="1" i="0" u="none" strike="noStrike" dirty="0">
                        <a:solidFill>
                          <a:srgbClr val="000000"/>
                        </a:solidFill>
                        <a:effectLst/>
                        <a:latin typeface="Arial"/>
                      </a:endParaRPr>
                    </a:p>
                  </a:txBody>
                  <a:tcPr marL="8352" marR="8352" marT="8352" marB="0">
                    <a:solidFill>
                      <a:schemeClr val="bg1">
                        <a:lumMod val="75000"/>
                      </a:schemeClr>
                    </a:solidFill>
                  </a:tcPr>
                </a:tc>
                <a:tc>
                  <a:txBody>
                    <a:bodyPr/>
                    <a:lstStyle/>
                    <a:p>
                      <a:pPr algn="ctr" rtl="1" fontAlgn="b"/>
                      <a:r>
                        <a:rPr lang="he-IL" sz="1000" b="1" u="none" strike="noStrike" dirty="0" smtClean="0">
                          <a:effectLst/>
                        </a:rPr>
                        <a:t>מספר</a:t>
                      </a:r>
                      <a:endParaRPr lang="he-IL" sz="1000" b="1" i="0" u="none" strike="noStrike" dirty="0">
                        <a:solidFill>
                          <a:srgbClr val="000000"/>
                        </a:solidFill>
                        <a:effectLst/>
                        <a:latin typeface="Arial"/>
                      </a:endParaRPr>
                    </a:p>
                  </a:txBody>
                  <a:tcPr marL="8352" marR="8352" marT="8352" marB="0">
                    <a:solidFill>
                      <a:schemeClr val="bg1">
                        <a:lumMod val="75000"/>
                      </a:schemeClr>
                    </a:solidFill>
                  </a:tcPr>
                </a:tc>
                <a:tc>
                  <a:txBody>
                    <a:bodyPr/>
                    <a:lstStyle/>
                    <a:p>
                      <a:pPr algn="ctr" rtl="1" fontAlgn="b"/>
                      <a:r>
                        <a:rPr lang="he-IL" sz="1000" b="1" u="none" strike="noStrike" dirty="0">
                          <a:effectLst/>
                        </a:rPr>
                        <a:t>אחוז</a:t>
                      </a:r>
                      <a:endParaRPr lang="he-IL" sz="1000" b="1" i="0" u="none" strike="noStrike" dirty="0">
                        <a:solidFill>
                          <a:srgbClr val="000000"/>
                        </a:solidFill>
                        <a:effectLst/>
                        <a:latin typeface="Arial"/>
                      </a:endParaRPr>
                    </a:p>
                  </a:txBody>
                  <a:tcPr marL="8352" marR="8352" marT="8352" marB="0">
                    <a:solidFill>
                      <a:schemeClr val="bg1">
                        <a:lumMod val="75000"/>
                      </a:schemeClr>
                    </a:solidFill>
                  </a:tcPr>
                </a:tc>
              </a:tr>
              <a:tr h="141982">
                <a:tc>
                  <a:txBody>
                    <a:bodyPr/>
                    <a:lstStyle/>
                    <a:p>
                      <a:pPr algn="r" rtl="1" fontAlgn="b"/>
                      <a:r>
                        <a:rPr lang="he-IL" sz="900" u="none" strike="noStrike" dirty="0">
                          <a:effectLst/>
                        </a:rPr>
                        <a:t>400 ש"ח</a:t>
                      </a:r>
                      <a:endParaRPr lang="he-IL" sz="900" b="0" i="0" u="none" strike="noStrike" dirty="0">
                        <a:solidFill>
                          <a:srgbClr val="000000"/>
                        </a:solidFill>
                        <a:effectLst/>
                        <a:latin typeface="Arial"/>
                      </a:endParaRPr>
                    </a:p>
                  </a:txBody>
                  <a:tcPr marL="8352" marR="8352" marT="8352" marB="0" anchor="b">
                    <a:solidFill>
                      <a:schemeClr val="accent6">
                        <a:lumMod val="40000"/>
                        <a:lumOff val="60000"/>
                      </a:schemeClr>
                    </a:solidFill>
                  </a:tcPr>
                </a:tc>
                <a:tc>
                  <a:txBody>
                    <a:bodyPr/>
                    <a:lstStyle/>
                    <a:p>
                      <a:pPr algn="r" rtl="0" fontAlgn="b"/>
                      <a:r>
                        <a:rPr lang="he-IL" sz="900" u="none" strike="noStrike" dirty="0">
                          <a:effectLst/>
                        </a:rPr>
                        <a:t>57</a:t>
                      </a:r>
                      <a:endParaRPr lang="he-IL" sz="900" b="0" i="0" u="none" strike="noStrike" dirty="0">
                        <a:solidFill>
                          <a:srgbClr val="000000"/>
                        </a:solidFill>
                        <a:effectLst/>
                        <a:latin typeface="Arial"/>
                      </a:endParaRPr>
                    </a:p>
                  </a:txBody>
                  <a:tcPr marL="8352" marR="8352" marT="8352" marB="0" anchor="b">
                    <a:solidFill>
                      <a:schemeClr val="accent6">
                        <a:lumMod val="40000"/>
                        <a:lumOff val="60000"/>
                      </a:schemeClr>
                    </a:solidFill>
                  </a:tcPr>
                </a:tc>
                <a:tc>
                  <a:txBody>
                    <a:bodyPr/>
                    <a:lstStyle/>
                    <a:p>
                      <a:pPr algn="r" rtl="0" fontAlgn="b"/>
                      <a:r>
                        <a:rPr lang="he-IL" sz="900" u="none" strike="noStrike" dirty="0">
                          <a:effectLst/>
                        </a:rPr>
                        <a:t>24%</a:t>
                      </a:r>
                      <a:endParaRPr lang="he-IL" sz="900" b="0" i="0" u="none" strike="noStrike" dirty="0">
                        <a:solidFill>
                          <a:srgbClr val="000000"/>
                        </a:solidFill>
                        <a:effectLst/>
                        <a:latin typeface="Arial"/>
                      </a:endParaRPr>
                    </a:p>
                  </a:txBody>
                  <a:tcPr marL="8352" marR="8352" marT="8352" marB="0" anchor="b">
                    <a:solidFill>
                      <a:schemeClr val="accent6">
                        <a:lumMod val="40000"/>
                        <a:lumOff val="60000"/>
                      </a:schemeClr>
                    </a:solidFill>
                  </a:tcPr>
                </a:tc>
              </a:tr>
              <a:tr h="141982">
                <a:tc>
                  <a:txBody>
                    <a:bodyPr/>
                    <a:lstStyle/>
                    <a:p>
                      <a:pPr algn="r" rtl="1" fontAlgn="b"/>
                      <a:r>
                        <a:rPr lang="he-IL" sz="900" u="none" strike="noStrike" dirty="0">
                          <a:effectLst/>
                        </a:rPr>
                        <a:t>500 ש"ח</a:t>
                      </a:r>
                      <a:endParaRPr lang="he-IL" sz="900" b="0" i="0" u="none" strike="noStrike" dirty="0">
                        <a:solidFill>
                          <a:srgbClr val="000000"/>
                        </a:solidFill>
                        <a:effectLst/>
                        <a:latin typeface="Arial"/>
                      </a:endParaRPr>
                    </a:p>
                  </a:txBody>
                  <a:tcPr marL="8352" marR="8352" marT="8352" marB="0" anchor="b">
                    <a:solidFill>
                      <a:schemeClr val="accent5">
                        <a:lumMod val="40000"/>
                        <a:lumOff val="60000"/>
                      </a:schemeClr>
                    </a:solidFill>
                  </a:tcPr>
                </a:tc>
                <a:tc>
                  <a:txBody>
                    <a:bodyPr/>
                    <a:lstStyle/>
                    <a:p>
                      <a:pPr algn="r" rtl="0" fontAlgn="b"/>
                      <a:r>
                        <a:rPr lang="he-IL" sz="900" u="none" strike="noStrike" dirty="0">
                          <a:effectLst/>
                        </a:rPr>
                        <a:t>53</a:t>
                      </a:r>
                      <a:endParaRPr lang="he-IL" sz="900" b="0" i="0" u="none" strike="noStrike" dirty="0">
                        <a:solidFill>
                          <a:srgbClr val="000000"/>
                        </a:solidFill>
                        <a:effectLst/>
                        <a:latin typeface="Arial"/>
                      </a:endParaRPr>
                    </a:p>
                  </a:txBody>
                  <a:tcPr marL="8352" marR="8352" marT="8352" marB="0" anchor="b">
                    <a:solidFill>
                      <a:schemeClr val="accent5">
                        <a:lumMod val="40000"/>
                        <a:lumOff val="60000"/>
                      </a:schemeClr>
                    </a:solidFill>
                  </a:tcPr>
                </a:tc>
                <a:tc>
                  <a:txBody>
                    <a:bodyPr/>
                    <a:lstStyle/>
                    <a:p>
                      <a:pPr algn="r" rtl="0" fontAlgn="b"/>
                      <a:r>
                        <a:rPr lang="he-IL" sz="900" u="none" strike="noStrike" dirty="0">
                          <a:effectLst/>
                        </a:rPr>
                        <a:t>23%</a:t>
                      </a:r>
                      <a:endParaRPr lang="he-IL" sz="900" b="0" i="0" u="none" strike="noStrike" dirty="0">
                        <a:solidFill>
                          <a:srgbClr val="000000"/>
                        </a:solidFill>
                        <a:effectLst/>
                        <a:latin typeface="Arial"/>
                      </a:endParaRPr>
                    </a:p>
                  </a:txBody>
                  <a:tcPr marL="8352" marR="8352" marT="8352" marB="0" anchor="b">
                    <a:solidFill>
                      <a:schemeClr val="accent5">
                        <a:lumMod val="40000"/>
                        <a:lumOff val="60000"/>
                      </a:schemeClr>
                    </a:solidFill>
                  </a:tcPr>
                </a:tc>
              </a:tr>
              <a:tr h="141982">
                <a:tc>
                  <a:txBody>
                    <a:bodyPr/>
                    <a:lstStyle/>
                    <a:p>
                      <a:pPr algn="r" rtl="1" fontAlgn="b"/>
                      <a:r>
                        <a:rPr lang="he-IL" sz="900" u="none" strike="noStrike" dirty="0">
                          <a:effectLst/>
                        </a:rPr>
                        <a:t>600 ש"ח</a:t>
                      </a:r>
                      <a:endParaRPr lang="he-IL" sz="900" b="0" i="0" u="none" strike="noStrike" dirty="0">
                        <a:solidFill>
                          <a:srgbClr val="000000"/>
                        </a:solidFill>
                        <a:effectLst/>
                        <a:latin typeface="Arial"/>
                      </a:endParaRPr>
                    </a:p>
                  </a:txBody>
                  <a:tcPr marL="8352" marR="8352" marT="8352" marB="0" anchor="b">
                    <a:solidFill>
                      <a:schemeClr val="accent4">
                        <a:lumMod val="40000"/>
                        <a:lumOff val="60000"/>
                      </a:schemeClr>
                    </a:solidFill>
                  </a:tcPr>
                </a:tc>
                <a:tc>
                  <a:txBody>
                    <a:bodyPr/>
                    <a:lstStyle/>
                    <a:p>
                      <a:pPr algn="r" rtl="0" fontAlgn="b"/>
                      <a:r>
                        <a:rPr lang="he-IL" sz="900" u="none" strike="noStrike" dirty="0">
                          <a:effectLst/>
                        </a:rPr>
                        <a:t>21</a:t>
                      </a:r>
                      <a:endParaRPr lang="he-IL" sz="900" b="0" i="0" u="none" strike="noStrike" dirty="0">
                        <a:solidFill>
                          <a:srgbClr val="000000"/>
                        </a:solidFill>
                        <a:effectLst/>
                        <a:latin typeface="Arial"/>
                      </a:endParaRPr>
                    </a:p>
                  </a:txBody>
                  <a:tcPr marL="8352" marR="8352" marT="8352" marB="0" anchor="b">
                    <a:solidFill>
                      <a:schemeClr val="accent4">
                        <a:lumMod val="40000"/>
                        <a:lumOff val="60000"/>
                      </a:schemeClr>
                    </a:solidFill>
                  </a:tcPr>
                </a:tc>
                <a:tc>
                  <a:txBody>
                    <a:bodyPr/>
                    <a:lstStyle/>
                    <a:p>
                      <a:pPr algn="r" rtl="0" fontAlgn="b"/>
                      <a:r>
                        <a:rPr lang="he-IL" sz="900" u="none" strike="noStrike" dirty="0">
                          <a:effectLst/>
                        </a:rPr>
                        <a:t>9%</a:t>
                      </a:r>
                      <a:endParaRPr lang="he-IL" sz="900" b="0" i="0" u="none" strike="noStrike" dirty="0">
                        <a:solidFill>
                          <a:srgbClr val="000000"/>
                        </a:solidFill>
                        <a:effectLst/>
                        <a:latin typeface="Arial"/>
                      </a:endParaRPr>
                    </a:p>
                  </a:txBody>
                  <a:tcPr marL="8352" marR="8352" marT="8352" marB="0" anchor="b">
                    <a:solidFill>
                      <a:schemeClr val="accent4">
                        <a:lumMod val="40000"/>
                        <a:lumOff val="60000"/>
                      </a:schemeClr>
                    </a:solidFill>
                  </a:tcPr>
                </a:tc>
              </a:tr>
              <a:tr h="141982">
                <a:tc>
                  <a:txBody>
                    <a:bodyPr/>
                    <a:lstStyle/>
                    <a:p>
                      <a:pPr algn="r" rtl="1" fontAlgn="b"/>
                      <a:r>
                        <a:rPr lang="he-IL" sz="900" u="none" strike="noStrike" dirty="0">
                          <a:effectLst/>
                        </a:rPr>
                        <a:t>450 ש"ח</a:t>
                      </a:r>
                      <a:endParaRPr lang="he-IL" sz="900" b="0" i="0" u="none" strike="noStrike" dirty="0">
                        <a:solidFill>
                          <a:srgbClr val="000000"/>
                        </a:solidFill>
                        <a:effectLst/>
                        <a:latin typeface="Arial"/>
                      </a:endParaRPr>
                    </a:p>
                  </a:txBody>
                  <a:tcPr marL="8352" marR="8352" marT="8352" marB="0" anchor="b">
                    <a:solidFill>
                      <a:schemeClr val="accent2">
                        <a:lumMod val="40000"/>
                        <a:lumOff val="60000"/>
                      </a:schemeClr>
                    </a:solidFill>
                  </a:tcPr>
                </a:tc>
                <a:tc>
                  <a:txBody>
                    <a:bodyPr/>
                    <a:lstStyle/>
                    <a:p>
                      <a:pPr algn="r" rtl="0" fontAlgn="b"/>
                      <a:r>
                        <a:rPr lang="he-IL" sz="900" u="none" strike="noStrike" dirty="0">
                          <a:effectLst/>
                        </a:rPr>
                        <a:t>13</a:t>
                      </a:r>
                      <a:endParaRPr lang="he-IL" sz="900" b="0" i="0" u="none" strike="noStrike" dirty="0">
                        <a:solidFill>
                          <a:srgbClr val="000000"/>
                        </a:solidFill>
                        <a:effectLst/>
                        <a:latin typeface="Arial"/>
                      </a:endParaRPr>
                    </a:p>
                  </a:txBody>
                  <a:tcPr marL="8352" marR="8352" marT="8352" marB="0" anchor="b">
                    <a:solidFill>
                      <a:schemeClr val="accent2">
                        <a:lumMod val="40000"/>
                        <a:lumOff val="60000"/>
                      </a:schemeClr>
                    </a:solidFill>
                  </a:tcPr>
                </a:tc>
                <a:tc>
                  <a:txBody>
                    <a:bodyPr/>
                    <a:lstStyle/>
                    <a:p>
                      <a:pPr algn="r" rtl="0" fontAlgn="b"/>
                      <a:r>
                        <a:rPr lang="he-IL" sz="900" u="none" strike="noStrike" dirty="0">
                          <a:effectLst/>
                        </a:rPr>
                        <a:t>6%</a:t>
                      </a:r>
                      <a:endParaRPr lang="he-IL" sz="900" b="0" i="0" u="none" strike="noStrike" dirty="0">
                        <a:solidFill>
                          <a:srgbClr val="000000"/>
                        </a:solidFill>
                        <a:effectLst/>
                        <a:latin typeface="Arial"/>
                      </a:endParaRPr>
                    </a:p>
                  </a:txBody>
                  <a:tcPr marL="8352" marR="8352" marT="8352" marB="0" anchor="b">
                    <a:solidFill>
                      <a:schemeClr val="accent2">
                        <a:lumMod val="40000"/>
                        <a:lumOff val="60000"/>
                      </a:schemeClr>
                    </a:solidFill>
                  </a:tcPr>
                </a:tc>
              </a:tr>
              <a:tr h="123588">
                <a:tc>
                  <a:txBody>
                    <a:bodyPr/>
                    <a:lstStyle/>
                    <a:p>
                      <a:pPr algn="r" rtl="1" fontAlgn="b"/>
                      <a:r>
                        <a:rPr lang="he-IL" sz="900" u="none" strike="noStrike" dirty="0">
                          <a:effectLst/>
                        </a:rPr>
                        <a:t>בהתאם למצב הכלכלי של יגור</a:t>
                      </a:r>
                      <a:endParaRPr lang="he-IL" sz="900" b="0" i="0" u="none" strike="noStrike" dirty="0">
                        <a:solidFill>
                          <a:srgbClr val="000000"/>
                        </a:solidFill>
                        <a:effectLst/>
                        <a:latin typeface="Arial"/>
                      </a:endParaRPr>
                    </a:p>
                  </a:txBody>
                  <a:tcPr marL="8352" marR="8352" marT="8352" marB="0" anchor="b">
                    <a:solidFill>
                      <a:srgbClr val="CC99FF"/>
                    </a:solidFill>
                  </a:tcPr>
                </a:tc>
                <a:tc>
                  <a:txBody>
                    <a:bodyPr/>
                    <a:lstStyle/>
                    <a:p>
                      <a:pPr algn="r" rtl="0" fontAlgn="b"/>
                      <a:r>
                        <a:rPr lang="he-IL" sz="900" u="none" strike="noStrike" dirty="0">
                          <a:effectLst/>
                        </a:rPr>
                        <a:t>12</a:t>
                      </a:r>
                      <a:endParaRPr lang="he-IL" sz="900" b="0" i="0" u="none" strike="noStrike" dirty="0">
                        <a:solidFill>
                          <a:srgbClr val="000000"/>
                        </a:solidFill>
                        <a:effectLst/>
                        <a:latin typeface="Arial"/>
                      </a:endParaRPr>
                    </a:p>
                  </a:txBody>
                  <a:tcPr marL="8352" marR="8352" marT="8352" marB="0" anchor="b">
                    <a:solidFill>
                      <a:srgbClr val="CC99FF"/>
                    </a:solidFill>
                  </a:tcPr>
                </a:tc>
                <a:tc>
                  <a:txBody>
                    <a:bodyPr/>
                    <a:lstStyle/>
                    <a:p>
                      <a:pPr algn="r" rtl="0" fontAlgn="b"/>
                      <a:r>
                        <a:rPr lang="he-IL" sz="900" u="none" strike="noStrike" dirty="0">
                          <a:effectLst/>
                        </a:rPr>
                        <a:t>5%</a:t>
                      </a:r>
                      <a:endParaRPr lang="he-IL" sz="900" b="0" i="0" u="none" strike="noStrike" dirty="0">
                        <a:solidFill>
                          <a:srgbClr val="000000"/>
                        </a:solidFill>
                        <a:effectLst/>
                        <a:latin typeface="Arial"/>
                      </a:endParaRPr>
                    </a:p>
                  </a:txBody>
                  <a:tcPr marL="8352" marR="8352" marT="8352" marB="0" anchor="b">
                    <a:solidFill>
                      <a:srgbClr val="CC99FF"/>
                    </a:solidFill>
                  </a:tcPr>
                </a:tc>
              </a:tr>
              <a:tr h="141982">
                <a:tc>
                  <a:txBody>
                    <a:bodyPr/>
                    <a:lstStyle/>
                    <a:p>
                      <a:pPr algn="r" rtl="1" fontAlgn="b"/>
                      <a:r>
                        <a:rPr lang="he-IL" sz="900" u="none" strike="noStrike" dirty="0">
                          <a:effectLst/>
                        </a:rPr>
                        <a:t>700 ש"ח</a:t>
                      </a:r>
                      <a:endParaRPr lang="he-IL" sz="900" b="0" i="0" u="none" strike="noStrike" dirty="0">
                        <a:solidFill>
                          <a:srgbClr val="000000"/>
                        </a:solidFill>
                        <a:effectLst/>
                        <a:latin typeface="Arial"/>
                      </a:endParaRPr>
                    </a:p>
                  </a:txBody>
                  <a:tcPr marL="8352" marR="8352" marT="8352" marB="0" anchor="b">
                    <a:solidFill>
                      <a:srgbClr val="CCFFFF"/>
                    </a:solidFill>
                  </a:tcPr>
                </a:tc>
                <a:tc>
                  <a:txBody>
                    <a:bodyPr/>
                    <a:lstStyle/>
                    <a:p>
                      <a:pPr algn="r" rtl="0" fontAlgn="b"/>
                      <a:r>
                        <a:rPr lang="he-IL" sz="900" u="none" strike="noStrike" dirty="0">
                          <a:effectLst/>
                        </a:rPr>
                        <a:t>10</a:t>
                      </a:r>
                      <a:endParaRPr lang="he-IL" sz="900" b="0" i="0" u="none" strike="noStrike" dirty="0">
                        <a:solidFill>
                          <a:srgbClr val="000000"/>
                        </a:solidFill>
                        <a:effectLst/>
                        <a:latin typeface="Arial"/>
                      </a:endParaRPr>
                    </a:p>
                  </a:txBody>
                  <a:tcPr marL="8352" marR="8352" marT="8352" marB="0" anchor="b">
                    <a:solidFill>
                      <a:srgbClr val="CCFFFF"/>
                    </a:solidFill>
                  </a:tcPr>
                </a:tc>
                <a:tc>
                  <a:txBody>
                    <a:bodyPr/>
                    <a:lstStyle/>
                    <a:p>
                      <a:pPr algn="r" rtl="0" fontAlgn="b"/>
                      <a:r>
                        <a:rPr lang="he-IL" sz="900" u="none" strike="noStrike" dirty="0">
                          <a:effectLst/>
                        </a:rPr>
                        <a:t>4%</a:t>
                      </a:r>
                      <a:endParaRPr lang="he-IL" sz="900" b="0" i="0" u="none" strike="noStrike" dirty="0">
                        <a:solidFill>
                          <a:srgbClr val="000000"/>
                        </a:solidFill>
                        <a:effectLst/>
                        <a:latin typeface="Arial"/>
                      </a:endParaRPr>
                    </a:p>
                  </a:txBody>
                  <a:tcPr marL="8352" marR="8352" marT="8352" marB="0" anchor="b">
                    <a:solidFill>
                      <a:srgbClr val="CCFFFF"/>
                    </a:solidFill>
                  </a:tcPr>
                </a:tc>
              </a:tr>
              <a:tr h="141982">
                <a:tc>
                  <a:txBody>
                    <a:bodyPr/>
                    <a:lstStyle/>
                    <a:p>
                      <a:pPr algn="r" rtl="1" fontAlgn="b"/>
                      <a:r>
                        <a:rPr lang="he-IL" sz="900" u="none" strike="noStrike" dirty="0">
                          <a:effectLst/>
                        </a:rPr>
                        <a:t>750 ש"ח</a:t>
                      </a:r>
                      <a:endParaRPr lang="he-IL" sz="900" b="0" i="0" u="none" strike="noStrike" dirty="0">
                        <a:solidFill>
                          <a:srgbClr val="000000"/>
                        </a:solidFill>
                        <a:effectLst/>
                        <a:latin typeface="Arial"/>
                      </a:endParaRPr>
                    </a:p>
                  </a:txBody>
                  <a:tcPr marL="8352" marR="8352" marT="8352" marB="0" anchor="b">
                    <a:solidFill>
                      <a:srgbClr val="CCFFFF"/>
                    </a:solidFill>
                  </a:tcPr>
                </a:tc>
                <a:tc>
                  <a:txBody>
                    <a:bodyPr/>
                    <a:lstStyle/>
                    <a:p>
                      <a:pPr algn="r" rtl="0" fontAlgn="b"/>
                      <a:r>
                        <a:rPr lang="he-IL" sz="900" u="none" strike="noStrike">
                          <a:effectLst/>
                        </a:rPr>
                        <a:t>10</a:t>
                      </a:r>
                      <a:endParaRPr lang="he-IL" sz="900" b="0" i="0" u="none" strike="noStrike">
                        <a:solidFill>
                          <a:srgbClr val="000000"/>
                        </a:solidFill>
                        <a:effectLst/>
                        <a:latin typeface="Arial"/>
                      </a:endParaRPr>
                    </a:p>
                  </a:txBody>
                  <a:tcPr marL="8352" marR="8352" marT="8352" marB="0" anchor="b">
                    <a:solidFill>
                      <a:srgbClr val="CCFFFF"/>
                    </a:solidFill>
                  </a:tcPr>
                </a:tc>
                <a:tc>
                  <a:txBody>
                    <a:bodyPr/>
                    <a:lstStyle/>
                    <a:p>
                      <a:pPr algn="r" rtl="0" fontAlgn="b"/>
                      <a:r>
                        <a:rPr lang="he-IL" sz="900" u="none" strike="noStrike" dirty="0">
                          <a:effectLst/>
                        </a:rPr>
                        <a:t>4%</a:t>
                      </a:r>
                      <a:endParaRPr lang="he-IL" sz="900" b="0" i="0" u="none" strike="noStrike" dirty="0">
                        <a:solidFill>
                          <a:srgbClr val="000000"/>
                        </a:solidFill>
                        <a:effectLst/>
                        <a:latin typeface="Arial"/>
                      </a:endParaRPr>
                    </a:p>
                  </a:txBody>
                  <a:tcPr marL="8352" marR="8352" marT="8352" marB="0" anchor="b">
                    <a:solidFill>
                      <a:srgbClr val="CCFFFF"/>
                    </a:solidFill>
                  </a:tcPr>
                </a:tc>
              </a:tr>
              <a:tr h="141982">
                <a:tc>
                  <a:txBody>
                    <a:bodyPr/>
                    <a:lstStyle/>
                    <a:p>
                      <a:pPr algn="r" rtl="1" fontAlgn="b"/>
                      <a:r>
                        <a:rPr lang="he-IL" sz="900" u="none" strike="noStrike" dirty="0">
                          <a:effectLst/>
                        </a:rPr>
                        <a:t>800 ש"ח</a:t>
                      </a:r>
                      <a:endParaRPr lang="he-IL" sz="900" b="0" i="0" u="none" strike="noStrike" dirty="0">
                        <a:solidFill>
                          <a:srgbClr val="000000"/>
                        </a:solidFill>
                        <a:effectLst/>
                        <a:latin typeface="Arial"/>
                      </a:endParaRPr>
                    </a:p>
                  </a:txBody>
                  <a:tcPr marL="8352" marR="8352" marT="8352" marB="0" anchor="b">
                    <a:solidFill>
                      <a:srgbClr val="CCFFFF"/>
                    </a:solidFill>
                  </a:tcPr>
                </a:tc>
                <a:tc>
                  <a:txBody>
                    <a:bodyPr/>
                    <a:lstStyle/>
                    <a:p>
                      <a:pPr algn="r" rtl="0" fontAlgn="b"/>
                      <a:r>
                        <a:rPr lang="he-IL" sz="900" u="none" strike="noStrike">
                          <a:effectLst/>
                        </a:rPr>
                        <a:t>9</a:t>
                      </a:r>
                      <a:endParaRPr lang="he-IL" sz="900" b="0" i="0" u="none" strike="noStrike">
                        <a:solidFill>
                          <a:srgbClr val="000000"/>
                        </a:solidFill>
                        <a:effectLst/>
                        <a:latin typeface="Arial"/>
                      </a:endParaRPr>
                    </a:p>
                  </a:txBody>
                  <a:tcPr marL="8352" marR="8352" marT="8352" marB="0" anchor="b">
                    <a:solidFill>
                      <a:srgbClr val="CCFFFF"/>
                    </a:solidFill>
                  </a:tcPr>
                </a:tc>
                <a:tc>
                  <a:txBody>
                    <a:bodyPr/>
                    <a:lstStyle/>
                    <a:p>
                      <a:pPr algn="r" rtl="0" fontAlgn="b"/>
                      <a:r>
                        <a:rPr lang="he-IL" sz="900" u="none" strike="noStrike" dirty="0">
                          <a:effectLst/>
                        </a:rPr>
                        <a:t>4%</a:t>
                      </a:r>
                      <a:endParaRPr lang="he-IL" sz="900" b="0" i="0" u="none" strike="noStrike" dirty="0">
                        <a:solidFill>
                          <a:srgbClr val="000000"/>
                        </a:solidFill>
                        <a:effectLst/>
                        <a:latin typeface="Arial"/>
                      </a:endParaRPr>
                    </a:p>
                  </a:txBody>
                  <a:tcPr marL="8352" marR="8352" marT="8352" marB="0" anchor="b">
                    <a:solidFill>
                      <a:srgbClr val="CCFFFF"/>
                    </a:solidFill>
                  </a:tcPr>
                </a:tc>
              </a:tr>
              <a:tr h="141982">
                <a:tc>
                  <a:txBody>
                    <a:bodyPr/>
                    <a:lstStyle/>
                    <a:p>
                      <a:pPr algn="r" rtl="1" fontAlgn="b"/>
                      <a:r>
                        <a:rPr lang="he-IL" sz="900" u="none" strike="noStrike">
                          <a:effectLst/>
                        </a:rPr>
                        <a:t>850 ש"ח</a:t>
                      </a:r>
                      <a:endParaRPr lang="he-IL" sz="900" b="0" i="0" u="none" strike="noStrike">
                        <a:solidFill>
                          <a:srgbClr val="000000"/>
                        </a:solidFill>
                        <a:effectLst/>
                        <a:latin typeface="Arial"/>
                      </a:endParaRPr>
                    </a:p>
                  </a:txBody>
                  <a:tcPr marL="8352" marR="8352" marT="8352" marB="0" anchor="b">
                    <a:solidFill>
                      <a:srgbClr val="CCFFFF"/>
                    </a:solidFill>
                  </a:tcPr>
                </a:tc>
                <a:tc>
                  <a:txBody>
                    <a:bodyPr/>
                    <a:lstStyle/>
                    <a:p>
                      <a:pPr algn="r" rtl="0" fontAlgn="b"/>
                      <a:r>
                        <a:rPr lang="he-IL" sz="900" u="none" strike="noStrike">
                          <a:effectLst/>
                        </a:rPr>
                        <a:t>9</a:t>
                      </a:r>
                      <a:endParaRPr lang="he-IL" sz="900" b="0" i="0" u="none" strike="noStrike">
                        <a:solidFill>
                          <a:srgbClr val="000000"/>
                        </a:solidFill>
                        <a:effectLst/>
                        <a:latin typeface="Arial"/>
                      </a:endParaRPr>
                    </a:p>
                  </a:txBody>
                  <a:tcPr marL="8352" marR="8352" marT="8352" marB="0" anchor="b">
                    <a:solidFill>
                      <a:srgbClr val="CCFFFF"/>
                    </a:solidFill>
                  </a:tcPr>
                </a:tc>
                <a:tc>
                  <a:txBody>
                    <a:bodyPr/>
                    <a:lstStyle/>
                    <a:p>
                      <a:pPr algn="r" rtl="0" fontAlgn="b"/>
                      <a:r>
                        <a:rPr lang="he-IL" sz="900" u="none" strike="noStrike" dirty="0">
                          <a:effectLst/>
                        </a:rPr>
                        <a:t>4%</a:t>
                      </a:r>
                      <a:endParaRPr lang="he-IL" sz="900" b="0" i="0" u="none" strike="noStrike" dirty="0">
                        <a:solidFill>
                          <a:srgbClr val="000000"/>
                        </a:solidFill>
                        <a:effectLst/>
                        <a:latin typeface="Arial"/>
                      </a:endParaRPr>
                    </a:p>
                  </a:txBody>
                  <a:tcPr marL="8352" marR="8352" marT="8352" marB="0" anchor="b">
                    <a:solidFill>
                      <a:srgbClr val="CCFFFF"/>
                    </a:solidFill>
                  </a:tcPr>
                </a:tc>
              </a:tr>
              <a:tr h="141982">
                <a:tc>
                  <a:txBody>
                    <a:bodyPr/>
                    <a:lstStyle/>
                    <a:p>
                      <a:pPr algn="r" rtl="1" fontAlgn="b"/>
                      <a:r>
                        <a:rPr lang="he-IL" sz="900" u="none" strike="noStrike" dirty="0">
                          <a:effectLst/>
                        </a:rPr>
                        <a:t>200 שח</a:t>
                      </a:r>
                      <a:endParaRPr lang="he-IL" sz="900" b="0" i="0" u="none" strike="noStrike" dirty="0">
                        <a:solidFill>
                          <a:srgbClr val="000000"/>
                        </a:solidFill>
                        <a:effectLst/>
                        <a:latin typeface="Arial"/>
                      </a:endParaRPr>
                    </a:p>
                  </a:txBody>
                  <a:tcPr marL="8352" marR="8352" marT="8352" marB="0" anchor="b">
                    <a:solidFill>
                      <a:srgbClr val="FF7C80"/>
                    </a:solidFill>
                  </a:tcPr>
                </a:tc>
                <a:tc>
                  <a:txBody>
                    <a:bodyPr/>
                    <a:lstStyle/>
                    <a:p>
                      <a:pPr algn="r" rtl="0" fontAlgn="b"/>
                      <a:r>
                        <a:rPr lang="he-IL" sz="900" u="none" strike="noStrike" dirty="0">
                          <a:effectLst/>
                        </a:rPr>
                        <a:t>7</a:t>
                      </a:r>
                      <a:endParaRPr lang="he-IL" sz="900" b="0" i="0" u="none" strike="noStrike" dirty="0">
                        <a:solidFill>
                          <a:srgbClr val="000000"/>
                        </a:solidFill>
                        <a:effectLst/>
                        <a:latin typeface="Arial"/>
                      </a:endParaRPr>
                    </a:p>
                  </a:txBody>
                  <a:tcPr marL="8352" marR="8352" marT="8352" marB="0" anchor="b">
                    <a:solidFill>
                      <a:srgbClr val="FF7C80"/>
                    </a:solidFill>
                  </a:tcPr>
                </a:tc>
                <a:tc>
                  <a:txBody>
                    <a:bodyPr/>
                    <a:lstStyle/>
                    <a:p>
                      <a:pPr algn="r" rtl="0" fontAlgn="b"/>
                      <a:r>
                        <a:rPr lang="he-IL" sz="900" u="none" strike="noStrike">
                          <a:effectLst/>
                        </a:rPr>
                        <a:t>3%</a:t>
                      </a:r>
                      <a:endParaRPr lang="he-IL" sz="900" b="0" i="0" u="none" strike="noStrike">
                        <a:solidFill>
                          <a:srgbClr val="000000"/>
                        </a:solidFill>
                        <a:effectLst/>
                        <a:latin typeface="Arial"/>
                      </a:endParaRPr>
                    </a:p>
                  </a:txBody>
                  <a:tcPr marL="8352" marR="8352" marT="8352" marB="0" anchor="b">
                    <a:solidFill>
                      <a:srgbClr val="FF7C80"/>
                    </a:solidFill>
                  </a:tcPr>
                </a:tc>
              </a:tr>
              <a:tr h="141982">
                <a:tc>
                  <a:txBody>
                    <a:bodyPr/>
                    <a:lstStyle/>
                    <a:p>
                      <a:pPr algn="r" rtl="1" fontAlgn="b"/>
                      <a:r>
                        <a:rPr lang="he-IL" sz="900" u="none" strike="noStrike" dirty="0">
                          <a:effectLst/>
                        </a:rPr>
                        <a:t>150 שח</a:t>
                      </a:r>
                      <a:endParaRPr lang="he-IL" sz="900" b="0" i="0" u="none" strike="noStrike" dirty="0">
                        <a:solidFill>
                          <a:srgbClr val="000000"/>
                        </a:solidFill>
                        <a:effectLst/>
                        <a:latin typeface="Arial"/>
                      </a:endParaRPr>
                    </a:p>
                  </a:txBody>
                  <a:tcPr marL="8352" marR="8352" marT="8352" marB="0" anchor="b">
                    <a:solidFill>
                      <a:srgbClr val="FF7C80"/>
                    </a:solidFill>
                  </a:tcPr>
                </a:tc>
                <a:tc>
                  <a:txBody>
                    <a:bodyPr/>
                    <a:lstStyle/>
                    <a:p>
                      <a:pPr algn="r" rtl="0" fontAlgn="b"/>
                      <a:r>
                        <a:rPr lang="he-IL" sz="900" u="none" strike="noStrike">
                          <a:effectLst/>
                        </a:rPr>
                        <a:t>6</a:t>
                      </a:r>
                      <a:endParaRPr lang="he-IL" sz="900" b="0" i="0" u="none" strike="noStrike">
                        <a:solidFill>
                          <a:srgbClr val="000000"/>
                        </a:solidFill>
                        <a:effectLst/>
                        <a:latin typeface="Arial"/>
                      </a:endParaRPr>
                    </a:p>
                  </a:txBody>
                  <a:tcPr marL="8352" marR="8352" marT="8352" marB="0" anchor="b">
                    <a:solidFill>
                      <a:srgbClr val="FF7C80"/>
                    </a:solidFill>
                  </a:tcPr>
                </a:tc>
                <a:tc>
                  <a:txBody>
                    <a:bodyPr/>
                    <a:lstStyle/>
                    <a:p>
                      <a:pPr algn="r" rtl="0" fontAlgn="b"/>
                      <a:r>
                        <a:rPr lang="he-IL" sz="900" u="none" strike="noStrike">
                          <a:effectLst/>
                        </a:rPr>
                        <a:t>3%</a:t>
                      </a:r>
                      <a:endParaRPr lang="he-IL" sz="900" b="0" i="0" u="none" strike="noStrike">
                        <a:solidFill>
                          <a:srgbClr val="000000"/>
                        </a:solidFill>
                        <a:effectLst/>
                        <a:latin typeface="Arial"/>
                      </a:endParaRPr>
                    </a:p>
                  </a:txBody>
                  <a:tcPr marL="8352" marR="8352" marT="8352" marB="0" anchor="b">
                    <a:solidFill>
                      <a:srgbClr val="FF7C80"/>
                    </a:solidFill>
                  </a:tcPr>
                </a:tc>
              </a:tr>
              <a:tr h="141982">
                <a:tc>
                  <a:txBody>
                    <a:bodyPr/>
                    <a:lstStyle/>
                    <a:p>
                      <a:pPr algn="r" rtl="1" fontAlgn="b"/>
                      <a:r>
                        <a:rPr lang="he-IL" sz="900" u="none" strike="noStrike" dirty="0">
                          <a:effectLst/>
                        </a:rPr>
                        <a:t>550 ש"ח</a:t>
                      </a:r>
                      <a:endParaRPr lang="he-IL" sz="900" b="0" i="0" u="none" strike="noStrike" dirty="0">
                        <a:solidFill>
                          <a:srgbClr val="000000"/>
                        </a:solidFill>
                        <a:effectLst/>
                        <a:latin typeface="Arial"/>
                      </a:endParaRPr>
                    </a:p>
                  </a:txBody>
                  <a:tcPr marL="8352" marR="8352" marT="8352" marB="0" anchor="b">
                    <a:solidFill>
                      <a:srgbClr val="FF7C80"/>
                    </a:solidFill>
                  </a:tcPr>
                </a:tc>
                <a:tc>
                  <a:txBody>
                    <a:bodyPr/>
                    <a:lstStyle/>
                    <a:p>
                      <a:pPr algn="r" rtl="0" fontAlgn="b"/>
                      <a:r>
                        <a:rPr lang="he-IL" sz="900" u="none" strike="noStrike" dirty="0">
                          <a:effectLst/>
                        </a:rPr>
                        <a:t>6</a:t>
                      </a:r>
                      <a:endParaRPr lang="he-IL" sz="900" b="0" i="0" u="none" strike="noStrike" dirty="0">
                        <a:solidFill>
                          <a:srgbClr val="000000"/>
                        </a:solidFill>
                        <a:effectLst/>
                        <a:latin typeface="Arial"/>
                      </a:endParaRPr>
                    </a:p>
                  </a:txBody>
                  <a:tcPr marL="8352" marR="8352" marT="8352" marB="0" anchor="b">
                    <a:solidFill>
                      <a:srgbClr val="FF7C80"/>
                    </a:solidFill>
                  </a:tcPr>
                </a:tc>
                <a:tc>
                  <a:txBody>
                    <a:bodyPr/>
                    <a:lstStyle/>
                    <a:p>
                      <a:pPr algn="r" rtl="0" fontAlgn="b"/>
                      <a:r>
                        <a:rPr lang="he-IL" sz="900" u="none" strike="noStrike" dirty="0">
                          <a:effectLst/>
                        </a:rPr>
                        <a:t>3%</a:t>
                      </a:r>
                      <a:endParaRPr lang="he-IL" sz="900" b="0" i="0" u="none" strike="noStrike" dirty="0">
                        <a:solidFill>
                          <a:srgbClr val="000000"/>
                        </a:solidFill>
                        <a:effectLst/>
                        <a:latin typeface="Arial"/>
                      </a:endParaRPr>
                    </a:p>
                  </a:txBody>
                  <a:tcPr marL="8352" marR="8352" marT="8352" marB="0" anchor="b">
                    <a:solidFill>
                      <a:srgbClr val="FF7C80"/>
                    </a:solidFill>
                  </a:tcPr>
                </a:tc>
              </a:tr>
              <a:tr h="141982">
                <a:tc>
                  <a:txBody>
                    <a:bodyPr/>
                    <a:lstStyle/>
                    <a:p>
                      <a:pPr algn="r" rtl="1" fontAlgn="b"/>
                      <a:r>
                        <a:rPr lang="he-IL" sz="900" u="none" strike="noStrike" dirty="0">
                          <a:effectLst/>
                        </a:rPr>
                        <a:t>650 ש"ח</a:t>
                      </a:r>
                      <a:endParaRPr lang="he-IL" sz="900" b="0" i="0" u="none" strike="noStrike" dirty="0">
                        <a:solidFill>
                          <a:srgbClr val="000000"/>
                        </a:solidFill>
                        <a:effectLst/>
                        <a:latin typeface="Arial"/>
                      </a:endParaRPr>
                    </a:p>
                  </a:txBody>
                  <a:tcPr marL="8352" marR="8352" marT="8352" marB="0" anchor="b">
                    <a:solidFill>
                      <a:srgbClr val="FF7C80"/>
                    </a:solidFill>
                  </a:tcPr>
                </a:tc>
                <a:tc>
                  <a:txBody>
                    <a:bodyPr/>
                    <a:lstStyle/>
                    <a:p>
                      <a:pPr algn="r" rtl="0" fontAlgn="b"/>
                      <a:r>
                        <a:rPr lang="he-IL" sz="900" u="none" strike="noStrike" dirty="0">
                          <a:effectLst/>
                        </a:rPr>
                        <a:t>6</a:t>
                      </a:r>
                      <a:endParaRPr lang="he-IL" sz="900" b="0" i="0" u="none" strike="noStrike" dirty="0">
                        <a:solidFill>
                          <a:srgbClr val="000000"/>
                        </a:solidFill>
                        <a:effectLst/>
                        <a:latin typeface="Arial"/>
                      </a:endParaRPr>
                    </a:p>
                  </a:txBody>
                  <a:tcPr marL="8352" marR="8352" marT="8352" marB="0" anchor="b">
                    <a:solidFill>
                      <a:srgbClr val="FF7C80"/>
                    </a:solidFill>
                  </a:tcPr>
                </a:tc>
                <a:tc>
                  <a:txBody>
                    <a:bodyPr/>
                    <a:lstStyle/>
                    <a:p>
                      <a:pPr algn="r" rtl="0" fontAlgn="b"/>
                      <a:r>
                        <a:rPr lang="he-IL" sz="900" u="none" strike="noStrike" dirty="0">
                          <a:effectLst/>
                        </a:rPr>
                        <a:t>3%</a:t>
                      </a:r>
                      <a:endParaRPr lang="he-IL" sz="900" b="0" i="0" u="none" strike="noStrike" dirty="0">
                        <a:solidFill>
                          <a:srgbClr val="000000"/>
                        </a:solidFill>
                        <a:effectLst/>
                        <a:latin typeface="Arial"/>
                      </a:endParaRPr>
                    </a:p>
                  </a:txBody>
                  <a:tcPr marL="8352" marR="8352" marT="8352" marB="0" anchor="b">
                    <a:solidFill>
                      <a:srgbClr val="FF7C80"/>
                    </a:solidFill>
                  </a:tcPr>
                </a:tc>
              </a:tr>
              <a:tr h="141982">
                <a:tc>
                  <a:txBody>
                    <a:bodyPr/>
                    <a:lstStyle/>
                    <a:p>
                      <a:pPr algn="r" rtl="0" fontAlgn="b"/>
                      <a:r>
                        <a:rPr lang="he-IL" sz="900" u="none" strike="noStrike" dirty="0">
                          <a:effectLst/>
                        </a:rPr>
                        <a:t>250</a:t>
                      </a:r>
                      <a:endParaRPr lang="he-IL" sz="900" b="0" i="0" u="none" strike="noStrike" dirty="0">
                        <a:solidFill>
                          <a:srgbClr val="000000"/>
                        </a:solidFill>
                        <a:effectLst/>
                        <a:latin typeface="Arial"/>
                      </a:endParaRPr>
                    </a:p>
                  </a:txBody>
                  <a:tcPr marL="8352" marR="8352" marT="8352" marB="0" anchor="b">
                    <a:solidFill>
                      <a:schemeClr val="accent6">
                        <a:lumMod val="20000"/>
                        <a:lumOff val="80000"/>
                      </a:schemeClr>
                    </a:solidFill>
                  </a:tcPr>
                </a:tc>
                <a:tc>
                  <a:txBody>
                    <a:bodyPr/>
                    <a:lstStyle/>
                    <a:p>
                      <a:pPr algn="r" rtl="0" fontAlgn="b"/>
                      <a:r>
                        <a:rPr lang="he-IL" sz="900" u="none" strike="noStrike" dirty="0">
                          <a:effectLst/>
                        </a:rPr>
                        <a:t>3</a:t>
                      </a:r>
                      <a:endParaRPr lang="he-IL" sz="900" b="0" i="0" u="none" strike="noStrike" dirty="0">
                        <a:solidFill>
                          <a:srgbClr val="000000"/>
                        </a:solidFill>
                        <a:effectLst/>
                        <a:latin typeface="Arial"/>
                      </a:endParaRPr>
                    </a:p>
                  </a:txBody>
                  <a:tcPr marL="8352" marR="8352" marT="8352" marB="0" anchor="b">
                    <a:solidFill>
                      <a:schemeClr val="accent6">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352" marR="8352" marT="8352" marB="0" anchor="b">
                    <a:solidFill>
                      <a:schemeClr val="accent6">
                        <a:lumMod val="20000"/>
                        <a:lumOff val="80000"/>
                      </a:schemeClr>
                    </a:solidFill>
                  </a:tcPr>
                </a:tc>
              </a:tr>
              <a:tr h="146204">
                <a:tc>
                  <a:txBody>
                    <a:bodyPr/>
                    <a:lstStyle/>
                    <a:p>
                      <a:pPr algn="r" rtl="1" fontAlgn="b"/>
                      <a:r>
                        <a:rPr lang="he-IL" sz="900" u="none" strike="noStrike" dirty="0">
                          <a:effectLst/>
                        </a:rPr>
                        <a:t>אחוז מסוים (5-10%) מהשכר.</a:t>
                      </a:r>
                      <a:endParaRPr lang="he-IL" sz="900" b="0" i="0" u="none" strike="noStrike" dirty="0">
                        <a:solidFill>
                          <a:srgbClr val="000000"/>
                        </a:solidFill>
                        <a:effectLst/>
                        <a:latin typeface="Arial"/>
                      </a:endParaRPr>
                    </a:p>
                  </a:txBody>
                  <a:tcPr marL="8352" marR="8352" marT="8352" marB="0" anchor="b">
                    <a:solidFill>
                      <a:schemeClr val="accent6">
                        <a:lumMod val="20000"/>
                        <a:lumOff val="80000"/>
                      </a:schemeClr>
                    </a:solidFill>
                  </a:tcPr>
                </a:tc>
                <a:tc>
                  <a:txBody>
                    <a:bodyPr/>
                    <a:lstStyle/>
                    <a:p>
                      <a:pPr algn="r" rtl="0" fontAlgn="b"/>
                      <a:r>
                        <a:rPr lang="he-IL" sz="900" u="none" strike="noStrike" dirty="0">
                          <a:effectLst/>
                        </a:rPr>
                        <a:t>3</a:t>
                      </a:r>
                      <a:endParaRPr lang="he-IL" sz="900" b="0" i="0" u="none" strike="noStrike" dirty="0">
                        <a:solidFill>
                          <a:srgbClr val="000000"/>
                        </a:solidFill>
                        <a:effectLst/>
                        <a:latin typeface="Arial"/>
                      </a:endParaRPr>
                    </a:p>
                  </a:txBody>
                  <a:tcPr marL="8352" marR="8352" marT="8352" marB="0" anchor="b">
                    <a:solidFill>
                      <a:schemeClr val="accent6">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352" marR="8352" marT="8352" marB="0" anchor="b">
                    <a:solidFill>
                      <a:schemeClr val="accent6">
                        <a:lumMod val="20000"/>
                        <a:lumOff val="80000"/>
                      </a:schemeClr>
                    </a:solidFill>
                  </a:tcPr>
                </a:tc>
              </a:tr>
              <a:tr h="141982">
                <a:tc>
                  <a:txBody>
                    <a:bodyPr/>
                    <a:lstStyle/>
                    <a:p>
                      <a:pPr algn="r" rtl="0" fontAlgn="b"/>
                      <a:r>
                        <a:rPr lang="he-IL" sz="900" u="none" strike="noStrike" dirty="0">
                          <a:effectLst/>
                        </a:rPr>
                        <a:t>50</a:t>
                      </a:r>
                      <a:endParaRPr lang="he-IL" sz="900" b="0" i="0" u="none" strike="noStrike" dirty="0">
                        <a:solidFill>
                          <a:srgbClr val="000000"/>
                        </a:solidFill>
                        <a:effectLst/>
                        <a:latin typeface="Arial"/>
                      </a:endParaRPr>
                    </a:p>
                  </a:txBody>
                  <a:tcPr marL="8352" marR="8352" marT="8352" marB="0" anchor="b">
                    <a:solidFill>
                      <a:schemeClr val="accent6">
                        <a:lumMod val="20000"/>
                        <a:lumOff val="80000"/>
                      </a:schemeClr>
                    </a:solidFill>
                  </a:tcPr>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352" marR="8352" marT="8352" marB="0" anchor="b">
                    <a:solidFill>
                      <a:schemeClr val="accent6">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352" marR="8352" marT="8352" marB="0" anchor="b">
                    <a:solidFill>
                      <a:schemeClr val="accent6">
                        <a:lumMod val="20000"/>
                        <a:lumOff val="80000"/>
                      </a:schemeClr>
                    </a:solidFill>
                  </a:tcPr>
                </a:tc>
              </a:tr>
              <a:tr h="141982">
                <a:tc>
                  <a:txBody>
                    <a:bodyPr/>
                    <a:lstStyle/>
                    <a:p>
                      <a:pPr algn="r" rtl="1" fontAlgn="b"/>
                      <a:r>
                        <a:rPr lang="he-IL" sz="900" u="none" strike="noStrike" dirty="0">
                          <a:effectLst/>
                        </a:rPr>
                        <a:t>בלי מס קהילה!</a:t>
                      </a:r>
                      <a:endParaRPr lang="he-IL" sz="900" b="0" i="0" u="none" strike="noStrike" dirty="0">
                        <a:solidFill>
                          <a:srgbClr val="000000"/>
                        </a:solidFill>
                        <a:effectLst/>
                        <a:latin typeface="Arial"/>
                      </a:endParaRPr>
                    </a:p>
                  </a:txBody>
                  <a:tcPr marL="8352" marR="8352" marT="8352" marB="0" anchor="b">
                    <a:solidFill>
                      <a:schemeClr val="accent6">
                        <a:lumMod val="20000"/>
                        <a:lumOff val="80000"/>
                      </a:schemeClr>
                    </a:solidFill>
                  </a:tcPr>
                </a:tc>
                <a:tc>
                  <a:txBody>
                    <a:bodyPr/>
                    <a:lstStyle/>
                    <a:p>
                      <a:pPr algn="r" rtl="0" fontAlgn="b"/>
                      <a:r>
                        <a:rPr lang="he-IL" sz="900" u="none" strike="noStrike" dirty="0">
                          <a:effectLst/>
                        </a:rPr>
                        <a:t>2</a:t>
                      </a:r>
                      <a:endParaRPr lang="he-IL" sz="900" b="0" i="0" u="none" strike="noStrike" dirty="0">
                        <a:solidFill>
                          <a:srgbClr val="000000"/>
                        </a:solidFill>
                        <a:effectLst/>
                        <a:latin typeface="Arial"/>
                      </a:endParaRPr>
                    </a:p>
                  </a:txBody>
                  <a:tcPr marL="8352" marR="8352" marT="8352" marB="0" anchor="b">
                    <a:solidFill>
                      <a:schemeClr val="accent6">
                        <a:lumMod val="20000"/>
                        <a:lumOff val="80000"/>
                      </a:schemeClr>
                    </a:solidFill>
                  </a:tcPr>
                </a:tc>
                <a:tc>
                  <a:txBody>
                    <a:bodyPr/>
                    <a:lstStyle/>
                    <a:p>
                      <a:pPr algn="r" rtl="0" fontAlgn="b"/>
                      <a:r>
                        <a:rPr lang="he-IL" sz="900" u="none" strike="noStrike" dirty="0">
                          <a:effectLst/>
                        </a:rPr>
                        <a:t>1%</a:t>
                      </a:r>
                      <a:endParaRPr lang="he-IL" sz="900" b="0" i="0" u="none" strike="noStrike" dirty="0">
                        <a:solidFill>
                          <a:srgbClr val="000000"/>
                        </a:solidFill>
                        <a:effectLst/>
                        <a:latin typeface="Arial"/>
                      </a:endParaRPr>
                    </a:p>
                  </a:txBody>
                  <a:tcPr marL="8352" marR="8352" marT="8352" marB="0" anchor="b">
                    <a:solidFill>
                      <a:schemeClr val="accent6">
                        <a:lumMod val="20000"/>
                        <a:lumOff val="80000"/>
                      </a:schemeClr>
                    </a:solidFill>
                  </a:tcPr>
                </a:tc>
              </a:tr>
              <a:tr h="141982">
                <a:tc>
                  <a:txBody>
                    <a:bodyPr/>
                    <a:lstStyle/>
                    <a:p>
                      <a:pPr algn="r" rtl="0" fontAlgn="b"/>
                      <a:r>
                        <a:rPr lang="he-IL" sz="900" u="none" strike="noStrike" dirty="0">
                          <a:effectLst/>
                        </a:rPr>
                        <a:t>60</a:t>
                      </a:r>
                      <a:endParaRPr lang="he-IL" sz="900" b="0" i="0" u="none" strike="noStrike" dirty="0">
                        <a:solidFill>
                          <a:srgbClr val="000000"/>
                        </a:solidFill>
                        <a:effectLst/>
                        <a:latin typeface="Arial"/>
                      </a:endParaRPr>
                    </a:p>
                  </a:txBody>
                  <a:tcPr marL="8352" marR="8352" marT="8352" marB="0" anchor="b">
                    <a:solidFill>
                      <a:schemeClr val="accent4">
                        <a:lumMod val="20000"/>
                        <a:lumOff val="80000"/>
                      </a:schemeClr>
                    </a:solidFill>
                  </a:tcPr>
                </a:tc>
                <a:tc>
                  <a:txBody>
                    <a:bodyPr/>
                    <a:lstStyle/>
                    <a:p>
                      <a:pPr algn="r" rtl="0" fontAlgn="b"/>
                      <a:r>
                        <a:rPr lang="he-IL" sz="900" u="none" strike="noStrike" dirty="0">
                          <a:effectLst/>
                        </a:rPr>
                        <a:t>1</a:t>
                      </a:r>
                      <a:endParaRPr lang="he-IL" sz="900" b="0" i="0" u="none" strike="noStrike" dirty="0">
                        <a:solidFill>
                          <a:srgbClr val="000000"/>
                        </a:solidFill>
                        <a:effectLst/>
                        <a:latin typeface="Arial"/>
                      </a:endParaRPr>
                    </a:p>
                  </a:txBody>
                  <a:tcPr marL="8352" marR="8352" marT="8352" marB="0" anchor="b">
                    <a:solidFill>
                      <a:schemeClr val="accent4">
                        <a:lumMod val="20000"/>
                        <a:lumOff val="80000"/>
                      </a:schemeClr>
                    </a:solidFill>
                  </a:tcPr>
                </a:tc>
                <a:tc>
                  <a:txBody>
                    <a:bodyPr/>
                    <a:lstStyle/>
                    <a:p>
                      <a:pPr algn="r" rtl="0" fontAlgn="b"/>
                      <a:r>
                        <a:rPr lang="he-IL" sz="900" u="none" strike="noStrike">
                          <a:effectLst/>
                        </a:rPr>
                        <a:t>0%</a:t>
                      </a:r>
                      <a:endParaRPr lang="he-IL" sz="900" b="0" i="0" u="none" strike="noStrike">
                        <a:solidFill>
                          <a:srgbClr val="000000"/>
                        </a:solidFill>
                        <a:effectLst/>
                        <a:latin typeface="Arial"/>
                      </a:endParaRPr>
                    </a:p>
                  </a:txBody>
                  <a:tcPr marL="8352" marR="8352" marT="8352" marB="0" anchor="b">
                    <a:solidFill>
                      <a:schemeClr val="accent4">
                        <a:lumMod val="20000"/>
                        <a:lumOff val="80000"/>
                      </a:schemeClr>
                    </a:solidFill>
                  </a:tcPr>
                </a:tc>
              </a:tr>
              <a:tr h="141982">
                <a:tc>
                  <a:txBody>
                    <a:bodyPr/>
                    <a:lstStyle/>
                    <a:p>
                      <a:pPr algn="r" rtl="0" fontAlgn="b"/>
                      <a:r>
                        <a:rPr lang="he-IL" sz="900" u="none" strike="noStrike" dirty="0">
                          <a:effectLst/>
                        </a:rPr>
                        <a:t>100</a:t>
                      </a:r>
                      <a:endParaRPr lang="he-IL" sz="900" b="0" i="0" u="none" strike="noStrike" dirty="0">
                        <a:solidFill>
                          <a:srgbClr val="000000"/>
                        </a:solidFill>
                        <a:effectLst/>
                        <a:latin typeface="Arial"/>
                      </a:endParaRPr>
                    </a:p>
                  </a:txBody>
                  <a:tcPr marL="8352" marR="8352" marT="8352" marB="0" anchor="b">
                    <a:solidFill>
                      <a:schemeClr val="accent4">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352" marR="8352" marT="8352" marB="0" anchor="b">
                    <a:solidFill>
                      <a:schemeClr val="accent4">
                        <a:lumMod val="20000"/>
                        <a:lumOff val="80000"/>
                      </a:schemeClr>
                    </a:solidFill>
                  </a:tcPr>
                </a:tc>
                <a:tc>
                  <a:txBody>
                    <a:bodyPr/>
                    <a:lstStyle/>
                    <a:p>
                      <a:pPr algn="r" rtl="0" fontAlgn="b"/>
                      <a:r>
                        <a:rPr lang="he-IL" sz="900" u="none" strike="noStrike">
                          <a:effectLst/>
                        </a:rPr>
                        <a:t>0%</a:t>
                      </a:r>
                      <a:endParaRPr lang="he-IL" sz="900" b="0" i="0" u="none" strike="noStrike">
                        <a:solidFill>
                          <a:srgbClr val="000000"/>
                        </a:solidFill>
                        <a:effectLst/>
                        <a:latin typeface="Arial"/>
                      </a:endParaRPr>
                    </a:p>
                  </a:txBody>
                  <a:tcPr marL="8352" marR="8352" marT="8352" marB="0" anchor="b">
                    <a:solidFill>
                      <a:schemeClr val="accent4">
                        <a:lumMod val="20000"/>
                        <a:lumOff val="80000"/>
                      </a:schemeClr>
                    </a:solidFill>
                  </a:tcPr>
                </a:tc>
              </a:tr>
              <a:tr h="141982">
                <a:tc>
                  <a:txBody>
                    <a:bodyPr/>
                    <a:lstStyle/>
                    <a:p>
                      <a:pPr algn="r" rtl="0" fontAlgn="b"/>
                      <a:r>
                        <a:rPr lang="he-IL" sz="900" u="none" strike="noStrike" dirty="0">
                          <a:effectLst/>
                        </a:rPr>
                        <a:t>300</a:t>
                      </a:r>
                      <a:endParaRPr lang="he-IL" sz="900" b="0" i="0" u="none" strike="noStrike" dirty="0">
                        <a:solidFill>
                          <a:srgbClr val="000000"/>
                        </a:solidFill>
                        <a:effectLst/>
                        <a:latin typeface="Arial"/>
                      </a:endParaRPr>
                    </a:p>
                  </a:txBody>
                  <a:tcPr marL="8352" marR="8352" marT="8352" marB="0" anchor="b">
                    <a:solidFill>
                      <a:schemeClr val="accent4">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352" marR="8352" marT="8352" marB="0" anchor="b">
                    <a:solidFill>
                      <a:schemeClr val="accent4">
                        <a:lumMod val="20000"/>
                        <a:lumOff val="80000"/>
                      </a:schemeClr>
                    </a:solidFill>
                  </a:tcPr>
                </a:tc>
                <a:tc>
                  <a:txBody>
                    <a:bodyPr/>
                    <a:lstStyle/>
                    <a:p>
                      <a:pPr algn="r" rtl="0" fontAlgn="b"/>
                      <a:r>
                        <a:rPr lang="he-IL" sz="900" u="none" strike="noStrike">
                          <a:effectLst/>
                        </a:rPr>
                        <a:t>0%</a:t>
                      </a:r>
                      <a:endParaRPr lang="he-IL" sz="900" b="0" i="0" u="none" strike="noStrike">
                        <a:solidFill>
                          <a:srgbClr val="000000"/>
                        </a:solidFill>
                        <a:effectLst/>
                        <a:latin typeface="Arial"/>
                      </a:endParaRPr>
                    </a:p>
                  </a:txBody>
                  <a:tcPr marL="8352" marR="8352" marT="8352" marB="0" anchor="b">
                    <a:solidFill>
                      <a:schemeClr val="accent4">
                        <a:lumMod val="20000"/>
                        <a:lumOff val="80000"/>
                      </a:schemeClr>
                    </a:solidFill>
                  </a:tcPr>
                </a:tc>
              </a:tr>
              <a:tr h="141982">
                <a:tc>
                  <a:txBody>
                    <a:bodyPr/>
                    <a:lstStyle/>
                    <a:p>
                      <a:pPr algn="r" rtl="0" fontAlgn="b"/>
                      <a:r>
                        <a:rPr lang="he-IL" sz="900" u="none" strike="noStrike" dirty="0">
                          <a:effectLst/>
                        </a:rPr>
                        <a:t>350</a:t>
                      </a:r>
                      <a:endParaRPr lang="he-IL" sz="900" b="0" i="0" u="none" strike="noStrike" dirty="0">
                        <a:solidFill>
                          <a:srgbClr val="000000"/>
                        </a:solidFill>
                        <a:effectLst/>
                        <a:latin typeface="Arial"/>
                      </a:endParaRPr>
                    </a:p>
                  </a:txBody>
                  <a:tcPr marL="8352" marR="8352" marT="8352" marB="0" anchor="b">
                    <a:solidFill>
                      <a:schemeClr val="accent4">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352" marR="8352" marT="8352" marB="0" anchor="b">
                    <a:solidFill>
                      <a:schemeClr val="accent4">
                        <a:lumMod val="20000"/>
                        <a:lumOff val="80000"/>
                      </a:schemeClr>
                    </a:solidFill>
                  </a:tcPr>
                </a:tc>
                <a:tc>
                  <a:txBody>
                    <a:bodyPr/>
                    <a:lstStyle/>
                    <a:p>
                      <a:pPr algn="r" rtl="0" fontAlgn="b"/>
                      <a:r>
                        <a:rPr lang="he-IL" sz="900" u="none" strike="noStrike">
                          <a:effectLst/>
                        </a:rPr>
                        <a:t>0%</a:t>
                      </a:r>
                      <a:endParaRPr lang="he-IL" sz="900" b="0" i="0" u="none" strike="noStrike">
                        <a:solidFill>
                          <a:srgbClr val="000000"/>
                        </a:solidFill>
                        <a:effectLst/>
                        <a:latin typeface="Arial"/>
                      </a:endParaRPr>
                    </a:p>
                  </a:txBody>
                  <a:tcPr marL="8352" marR="8352" marT="8352" marB="0" anchor="b">
                    <a:solidFill>
                      <a:schemeClr val="accent4">
                        <a:lumMod val="20000"/>
                        <a:lumOff val="80000"/>
                      </a:schemeClr>
                    </a:solidFill>
                  </a:tcPr>
                </a:tc>
              </a:tr>
              <a:tr h="141982">
                <a:tc>
                  <a:txBody>
                    <a:bodyPr/>
                    <a:lstStyle/>
                    <a:p>
                      <a:pPr algn="r" rtl="0" fontAlgn="b"/>
                      <a:r>
                        <a:rPr lang="he-IL" sz="900" u="none" strike="noStrike" dirty="0">
                          <a:effectLst/>
                        </a:rPr>
                        <a:t>1000</a:t>
                      </a:r>
                      <a:endParaRPr lang="he-IL" sz="900" b="0" i="0" u="none" strike="noStrike" dirty="0">
                        <a:solidFill>
                          <a:srgbClr val="000000"/>
                        </a:solidFill>
                        <a:effectLst/>
                        <a:latin typeface="Arial"/>
                      </a:endParaRPr>
                    </a:p>
                  </a:txBody>
                  <a:tcPr marL="8352" marR="8352" marT="8352" marB="0" anchor="b">
                    <a:solidFill>
                      <a:schemeClr val="accent4">
                        <a:lumMod val="20000"/>
                        <a:lumOff val="80000"/>
                      </a:schemeClr>
                    </a:solidFill>
                  </a:tcPr>
                </a:tc>
                <a:tc>
                  <a:txBody>
                    <a:bodyPr/>
                    <a:lstStyle/>
                    <a:p>
                      <a:pPr algn="r" rtl="0" fontAlgn="b"/>
                      <a:r>
                        <a:rPr lang="he-IL" sz="900" u="none" strike="noStrike" dirty="0">
                          <a:effectLst/>
                        </a:rPr>
                        <a:t>1</a:t>
                      </a:r>
                      <a:endParaRPr lang="he-IL" sz="900" b="0" i="0" u="none" strike="noStrike" dirty="0">
                        <a:solidFill>
                          <a:srgbClr val="000000"/>
                        </a:solidFill>
                        <a:effectLst/>
                        <a:latin typeface="Arial"/>
                      </a:endParaRPr>
                    </a:p>
                  </a:txBody>
                  <a:tcPr marL="8352" marR="8352" marT="8352" marB="0" anchor="b">
                    <a:solidFill>
                      <a:schemeClr val="accent4">
                        <a:lumMod val="20000"/>
                        <a:lumOff val="80000"/>
                      </a:schemeClr>
                    </a:solidFill>
                  </a:tcPr>
                </a:tc>
                <a:tc>
                  <a:txBody>
                    <a:bodyPr/>
                    <a:lstStyle/>
                    <a:p>
                      <a:pPr algn="r" rtl="0" fontAlgn="b"/>
                      <a:r>
                        <a:rPr lang="he-IL" sz="900" u="none" strike="noStrike" dirty="0">
                          <a:effectLst/>
                        </a:rPr>
                        <a:t>0%</a:t>
                      </a:r>
                      <a:endParaRPr lang="he-IL" sz="900" b="0" i="0" u="none" strike="noStrike" dirty="0">
                        <a:solidFill>
                          <a:srgbClr val="000000"/>
                        </a:solidFill>
                        <a:effectLst/>
                        <a:latin typeface="Arial"/>
                      </a:endParaRPr>
                    </a:p>
                  </a:txBody>
                  <a:tcPr marL="8352" marR="8352" marT="8352" marB="0" anchor="b">
                    <a:solidFill>
                      <a:schemeClr val="accent4">
                        <a:lumMod val="20000"/>
                        <a:lumOff val="80000"/>
                      </a:schemeClr>
                    </a:solidFill>
                  </a:tcPr>
                </a:tc>
              </a:tr>
              <a:tr h="320358">
                <a:tc>
                  <a:txBody>
                    <a:bodyPr/>
                    <a:lstStyle/>
                    <a:p>
                      <a:pPr algn="r" rtl="1" fontAlgn="b"/>
                      <a:r>
                        <a:rPr lang="he-IL" sz="900" u="none" strike="noStrike" dirty="0">
                          <a:effectLst/>
                        </a:rPr>
                        <a:t>לדעתי על מס הקהילה להיות גם פרוגרסיבי על פי גובה הכנסה וסטטוס המשלם.</a:t>
                      </a:r>
                      <a:endParaRPr lang="he-IL" sz="900" b="0" i="0" u="none" strike="noStrike" dirty="0">
                        <a:solidFill>
                          <a:srgbClr val="000000"/>
                        </a:solidFill>
                        <a:effectLst/>
                        <a:latin typeface="Arial"/>
                      </a:endParaRPr>
                    </a:p>
                  </a:txBody>
                  <a:tcPr marL="8352" marR="8352" marT="8352" marB="0" anchor="b">
                    <a:solidFill>
                      <a:schemeClr val="accent4">
                        <a:lumMod val="20000"/>
                        <a:lumOff val="80000"/>
                      </a:schemeClr>
                    </a:solidFill>
                  </a:tcPr>
                </a:tc>
                <a:tc>
                  <a:txBody>
                    <a:bodyPr/>
                    <a:lstStyle/>
                    <a:p>
                      <a:pPr algn="r" rtl="0" fontAlgn="b"/>
                      <a:r>
                        <a:rPr lang="he-IL" sz="900" u="none" strike="noStrike" dirty="0">
                          <a:effectLst/>
                        </a:rPr>
                        <a:t>1</a:t>
                      </a:r>
                      <a:endParaRPr lang="he-IL" sz="900" b="0" i="0" u="none" strike="noStrike" dirty="0">
                        <a:solidFill>
                          <a:srgbClr val="000000"/>
                        </a:solidFill>
                        <a:effectLst/>
                        <a:latin typeface="Arial"/>
                      </a:endParaRPr>
                    </a:p>
                  </a:txBody>
                  <a:tcPr marL="8352" marR="8352" marT="8352" marB="0" anchor="b">
                    <a:solidFill>
                      <a:schemeClr val="accent4">
                        <a:lumMod val="20000"/>
                        <a:lumOff val="80000"/>
                      </a:schemeClr>
                    </a:solidFill>
                  </a:tcPr>
                </a:tc>
                <a:tc>
                  <a:txBody>
                    <a:bodyPr/>
                    <a:lstStyle/>
                    <a:p>
                      <a:pPr algn="r" rtl="0" fontAlgn="b"/>
                      <a:r>
                        <a:rPr lang="he-IL" sz="900" u="none" strike="noStrike" dirty="0">
                          <a:effectLst/>
                        </a:rPr>
                        <a:t>0%</a:t>
                      </a:r>
                      <a:endParaRPr lang="he-IL" sz="900" b="0" i="0" u="none" strike="noStrike" dirty="0">
                        <a:solidFill>
                          <a:srgbClr val="000000"/>
                        </a:solidFill>
                        <a:effectLst/>
                        <a:latin typeface="Arial"/>
                      </a:endParaRPr>
                    </a:p>
                  </a:txBody>
                  <a:tcPr marL="8352" marR="8352" marT="8352" marB="0" anchor="b">
                    <a:solidFill>
                      <a:schemeClr val="accent4">
                        <a:lumMod val="20000"/>
                        <a:lumOff val="80000"/>
                      </a:schemeClr>
                    </a:solidFill>
                  </a:tcPr>
                </a:tc>
              </a:tr>
              <a:tr h="141982">
                <a:tc>
                  <a:txBody>
                    <a:bodyPr/>
                    <a:lstStyle/>
                    <a:p>
                      <a:pPr algn="r" rtl="1" fontAlgn="b"/>
                      <a:r>
                        <a:rPr lang="he-IL" sz="900" u="none" strike="noStrike" dirty="0">
                          <a:effectLst/>
                        </a:rPr>
                        <a:t>סה"כ</a:t>
                      </a:r>
                      <a:endParaRPr lang="he-IL" sz="900" b="0" i="0" u="none" strike="noStrike" dirty="0">
                        <a:solidFill>
                          <a:srgbClr val="000000"/>
                        </a:solidFill>
                        <a:effectLst/>
                        <a:latin typeface="Arial"/>
                      </a:endParaRPr>
                    </a:p>
                  </a:txBody>
                  <a:tcPr marL="8352" marR="8352" marT="8352" marB="0" anchor="b">
                    <a:solidFill>
                      <a:schemeClr val="bg1">
                        <a:lumMod val="75000"/>
                      </a:schemeClr>
                    </a:solidFill>
                  </a:tcPr>
                </a:tc>
                <a:tc>
                  <a:txBody>
                    <a:bodyPr/>
                    <a:lstStyle/>
                    <a:p>
                      <a:pPr algn="r" rtl="0" fontAlgn="b"/>
                      <a:r>
                        <a:rPr lang="he-IL" sz="900" u="none" strike="noStrike" dirty="0">
                          <a:effectLst/>
                        </a:rPr>
                        <a:t>235</a:t>
                      </a:r>
                      <a:endParaRPr lang="he-IL" sz="900" b="0" i="0" u="none" strike="noStrike" dirty="0">
                        <a:solidFill>
                          <a:srgbClr val="000000"/>
                        </a:solidFill>
                        <a:effectLst/>
                        <a:latin typeface="Arial"/>
                      </a:endParaRPr>
                    </a:p>
                  </a:txBody>
                  <a:tcPr marL="8352" marR="8352" marT="8352" marB="0" anchor="b">
                    <a:solidFill>
                      <a:schemeClr val="bg1">
                        <a:lumMod val="75000"/>
                      </a:schemeClr>
                    </a:solidFill>
                  </a:tcPr>
                </a:tc>
                <a:tc>
                  <a:txBody>
                    <a:bodyPr/>
                    <a:lstStyle/>
                    <a:p>
                      <a:pPr algn="l" rtl="0" fontAlgn="b"/>
                      <a:endParaRPr lang="he-IL" sz="900" b="0" i="0" u="none" strike="noStrike" dirty="0">
                        <a:solidFill>
                          <a:srgbClr val="000000"/>
                        </a:solidFill>
                        <a:effectLst/>
                        <a:latin typeface="Arial"/>
                      </a:endParaRPr>
                    </a:p>
                  </a:txBody>
                  <a:tcPr marL="8352" marR="8352" marT="8352" marB="0" anchor="b">
                    <a:solidFill>
                      <a:schemeClr val="bg1">
                        <a:lumMod val="75000"/>
                      </a:schemeClr>
                    </a:solidFill>
                  </a:tcPr>
                </a:tc>
              </a:tr>
            </a:tbl>
          </a:graphicData>
        </a:graphic>
      </p:graphicFrame>
      <p:graphicFrame>
        <p:nvGraphicFramePr>
          <p:cNvPr id="5" name="תרשים 4"/>
          <p:cNvGraphicFramePr>
            <a:graphicFrameLocks/>
          </p:cNvGraphicFramePr>
          <p:nvPr>
            <p:extLst>
              <p:ext uri="{D42A27DB-BD31-4B8C-83A1-F6EECF244321}">
                <p14:modId xmlns:p14="http://schemas.microsoft.com/office/powerpoint/2010/main" val="665559276"/>
              </p:ext>
            </p:extLst>
          </p:nvPr>
        </p:nvGraphicFramePr>
        <p:xfrm>
          <a:off x="375558" y="742183"/>
          <a:ext cx="5715000" cy="3843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7381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טבלה 2"/>
          <p:cNvGraphicFramePr>
            <a:graphicFrameLocks noGrp="1"/>
          </p:cNvGraphicFramePr>
          <p:nvPr>
            <p:extLst>
              <p:ext uri="{D42A27DB-BD31-4B8C-83A1-F6EECF244321}">
                <p14:modId xmlns:p14="http://schemas.microsoft.com/office/powerpoint/2010/main" val="3217322314"/>
              </p:ext>
            </p:extLst>
          </p:nvPr>
        </p:nvGraphicFramePr>
        <p:xfrm>
          <a:off x="4001443" y="1017423"/>
          <a:ext cx="4171005" cy="5079319"/>
        </p:xfrm>
        <a:graphic>
          <a:graphicData uri="http://schemas.openxmlformats.org/drawingml/2006/table">
            <a:tbl>
              <a:tblPr rtl="1">
                <a:tableStyleId>{22838BEF-8BB2-4498-84A7-C5851F593DF1}</a:tableStyleId>
              </a:tblPr>
              <a:tblGrid>
                <a:gridCol w="3282106"/>
                <a:gridCol w="486518"/>
                <a:gridCol w="402381"/>
              </a:tblGrid>
              <a:tr h="307258">
                <a:tc>
                  <a:txBody>
                    <a:bodyPr/>
                    <a:lstStyle/>
                    <a:p>
                      <a:pPr algn="r" rtl="1" fontAlgn="b"/>
                      <a:r>
                        <a:rPr lang="he-IL" sz="1400" b="1" u="none" strike="noStrike" dirty="0">
                          <a:effectLst/>
                        </a:rPr>
                        <a:t>איזה תחומים לדעתך צריך עוד לייעל בקיבוץ?</a:t>
                      </a:r>
                      <a:endParaRPr lang="he-IL" sz="1400" b="1" i="0" u="none" strike="noStrike" dirty="0">
                        <a:solidFill>
                          <a:srgbClr val="000000"/>
                        </a:solidFill>
                        <a:effectLst/>
                        <a:latin typeface="Arial"/>
                      </a:endParaRPr>
                    </a:p>
                  </a:txBody>
                  <a:tcPr marL="9103" marR="9103" marT="9103" marB="0" anchor="b"/>
                </a:tc>
                <a:tc>
                  <a:txBody>
                    <a:bodyPr/>
                    <a:lstStyle/>
                    <a:p>
                      <a:pPr algn="r" rtl="1" fontAlgn="b"/>
                      <a:r>
                        <a:rPr lang="he-IL" sz="1400" b="1" u="none" strike="noStrike" dirty="0">
                          <a:effectLst/>
                        </a:rPr>
                        <a:t>מספר</a:t>
                      </a:r>
                      <a:endParaRPr lang="he-IL" sz="1400" b="1" i="0" u="none" strike="noStrike" dirty="0">
                        <a:solidFill>
                          <a:srgbClr val="000000"/>
                        </a:solidFill>
                        <a:effectLst/>
                        <a:latin typeface="Arial"/>
                      </a:endParaRPr>
                    </a:p>
                  </a:txBody>
                  <a:tcPr marL="9103" marR="9103" marT="9103" marB="0" anchor="b"/>
                </a:tc>
                <a:tc>
                  <a:txBody>
                    <a:bodyPr/>
                    <a:lstStyle/>
                    <a:p>
                      <a:pPr algn="r" rtl="1" fontAlgn="b"/>
                      <a:r>
                        <a:rPr lang="he-IL" sz="1400" b="1" u="none" strike="noStrike" dirty="0">
                          <a:effectLst/>
                        </a:rPr>
                        <a:t>אחוז</a:t>
                      </a:r>
                      <a:endParaRPr lang="he-IL" sz="1400" b="1"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ענפי צריכה</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30</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a:effectLst/>
                        </a:rPr>
                        <a:t>17%</a:t>
                      </a:r>
                      <a:endParaRPr lang="he-IL" sz="1100" b="0" i="0" u="none" strike="noStrike">
                        <a:solidFill>
                          <a:srgbClr val="000000"/>
                        </a:solidFill>
                        <a:effectLst/>
                        <a:latin typeface="Arial"/>
                      </a:endParaRPr>
                    </a:p>
                  </a:txBody>
                  <a:tcPr marL="9103" marR="9103" marT="9103" marB="0" anchor="b"/>
                </a:tc>
              </a:tr>
              <a:tr h="169299">
                <a:tc>
                  <a:txBody>
                    <a:bodyPr/>
                    <a:lstStyle/>
                    <a:p>
                      <a:pPr algn="r" rtl="1" fontAlgn="b"/>
                      <a:r>
                        <a:rPr lang="he-IL" sz="1100" u="none" strike="noStrike" dirty="0">
                          <a:effectLst/>
                        </a:rPr>
                        <a:t>בניין</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18</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a:effectLst/>
                        </a:rPr>
                        <a:t>10%</a:t>
                      </a:r>
                      <a:endParaRPr lang="he-IL" sz="1100" b="0" i="0" u="none" strike="noStrike">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מזכירות  </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dirty="0">
                          <a:effectLst/>
                        </a:rPr>
                        <a:t>18</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10%</a:t>
                      </a:r>
                      <a:endParaRPr lang="he-IL" sz="1100" b="0" i="0" u="none" strike="noStrike">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מבנה ארגוני </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dirty="0">
                          <a:effectLst/>
                        </a:rPr>
                        <a:t>18</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dirty="0">
                          <a:effectLst/>
                        </a:rPr>
                        <a:t>10%</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צמצום מנהלים</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14</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8%</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איחוד כלבו מרכולית</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12</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7%</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אכיפת ובקרת עבודה בענפי הקיבוץ</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10</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6%</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err="1">
                          <a:effectLst/>
                        </a:rPr>
                        <a:t>חד"א</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9</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5%</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עבודת חברים</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6</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3%</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משרד כלכלי והנה"ח</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5</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3%</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נוי</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5</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3%</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בטחון   </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5</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3%</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err="1">
                          <a:effectLst/>
                        </a:rPr>
                        <a:t>אחי"ג</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5</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3%</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הגדלת רווחים מהתאגידים</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4</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2%</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תקשורת  </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3</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2%</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err="1">
                          <a:effectLst/>
                        </a:rPr>
                        <a:t>יזמויות</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2</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1%</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בריאות רווחה וגיל הזהב</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2</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1%</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חינוך</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2</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1%</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dirty="0">
                          <a:effectLst/>
                        </a:rPr>
                        <a:t>תרבות  </a:t>
                      </a:r>
                      <a:endParaRPr lang="he-IL" sz="1100" b="0" i="0" u="none" strike="noStrike" dirty="0">
                        <a:solidFill>
                          <a:srgbClr val="000000"/>
                        </a:solidFill>
                        <a:effectLst/>
                        <a:latin typeface="Arial"/>
                      </a:endParaRPr>
                    </a:p>
                  </a:txBody>
                  <a:tcPr marL="9103" marR="9103" marT="9103" marB="0" anchor="b"/>
                </a:tc>
                <a:tc>
                  <a:txBody>
                    <a:bodyPr/>
                    <a:lstStyle/>
                    <a:p>
                      <a:pPr algn="r" rtl="0" fontAlgn="b"/>
                      <a:r>
                        <a:rPr lang="he-IL" sz="1100" u="none" strike="noStrike">
                          <a:effectLst/>
                        </a:rPr>
                        <a:t>2</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1%</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a:effectLst/>
                        </a:rPr>
                        <a:t>נדל"ן</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a:effectLst/>
                        </a:rPr>
                        <a:t>2</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1%</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a:effectLst/>
                        </a:rPr>
                        <a:t>ייעוץ משפטי</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a:effectLst/>
                        </a:rPr>
                        <a:t>1</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1%</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a:effectLst/>
                        </a:rPr>
                        <a:t>אפליה מתקנת לנשים </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a:effectLst/>
                        </a:rPr>
                        <a:t>1</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1%</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a:effectLst/>
                        </a:rPr>
                        <a:t>תמחור משרות מחדש</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a:effectLst/>
                        </a:rPr>
                        <a:t>1</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1%</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a:effectLst/>
                        </a:rPr>
                        <a:t>סגירת כולבו ומרכולית</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a:effectLst/>
                        </a:rPr>
                        <a:t>1</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1%</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a:effectLst/>
                        </a:rPr>
                        <a:t>מתן בונוסים</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a:effectLst/>
                        </a:rPr>
                        <a:t>1</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1%</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a:effectLst/>
                        </a:rPr>
                        <a:t>משק חי</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a:effectLst/>
                        </a:rPr>
                        <a:t>1</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dirty="0">
                          <a:effectLst/>
                        </a:rPr>
                        <a:t>1%</a:t>
                      </a:r>
                      <a:endParaRPr lang="he-IL" sz="1100" b="0" i="0" u="none" strike="noStrike" dirty="0">
                        <a:solidFill>
                          <a:srgbClr val="000000"/>
                        </a:solidFill>
                        <a:effectLst/>
                        <a:latin typeface="Arial"/>
                      </a:endParaRPr>
                    </a:p>
                  </a:txBody>
                  <a:tcPr marL="9103" marR="9103" marT="9103" marB="0" anchor="b"/>
                </a:tc>
              </a:tr>
              <a:tr h="158084">
                <a:tc>
                  <a:txBody>
                    <a:bodyPr/>
                    <a:lstStyle/>
                    <a:p>
                      <a:pPr algn="r" rtl="1" fontAlgn="b"/>
                      <a:r>
                        <a:rPr lang="he-IL" sz="1100" u="none" strike="noStrike">
                          <a:effectLst/>
                        </a:rPr>
                        <a:t>סה"כ</a:t>
                      </a:r>
                      <a:endParaRPr lang="he-IL" sz="1100" b="0" i="0" u="none" strike="noStrike">
                        <a:solidFill>
                          <a:srgbClr val="000000"/>
                        </a:solidFill>
                        <a:effectLst/>
                        <a:latin typeface="Arial"/>
                      </a:endParaRPr>
                    </a:p>
                  </a:txBody>
                  <a:tcPr marL="9103" marR="9103" marT="9103" marB="0" anchor="b"/>
                </a:tc>
                <a:tc>
                  <a:txBody>
                    <a:bodyPr/>
                    <a:lstStyle/>
                    <a:p>
                      <a:pPr algn="r" rtl="0" fontAlgn="b"/>
                      <a:r>
                        <a:rPr lang="he-IL" sz="1100" u="none" strike="noStrike">
                          <a:effectLst/>
                        </a:rPr>
                        <a:t>178</a:t>
                      </a:r>
                      <a:endParaRPr lang="he-IL" sz="1100" b="0" i="0" u="none" strike="noStrike">
                        <a:solidFill>
                          <a:srgbClr val="000000"/>
                        </a:solidFill>
                        <a:effectLst/>
                        <a:latin typeface="Arial"/>
                      </a:endParaRPr>
                    </a:p>
                  </a:txBody>
                  <a:tcPr marL="9103" marR="9103" marT="9103" marB="0" anchor="b"/>
                </a:tc>
                <a:tc>
                  <a:txBody>
                    <a:bodyPr/>
                    <a:lstStyle/>
                    <a:p>
                      <a:pPr algn="l" rtl="0" fontAlgn="b"/>
                      <a:endParaRPr lang="he-IL" sz="1100" b="0" i="0" u="none" strike="noStrike" dirty="0">
                        <a:solidFill>
                          <a:srgbClr val="000000"/>
                        </a:solidFill>
                        <a:effectLst/>
                        <a:latin typeface="Arial"/>
                      </a:endParaRPr>
                    </a:p>
                  </a:txBody>
                  <a:tcPr marL="9103" marR="9103" marT="9103" marB="0" anchor="b"/>
                </a:tc>
              </a:tr>
            </a:tbl>
          </a:graphicData>
        </a:graphic>
      </p:graphicFrame>
    </p:spTree>
    <p:extLst>
      <p:ext uri="{BB962C8B-B14F-4D97-AF65-F5344CB8AC3E}">
        <p14:creationId xmlns:p14="http://schemas.microsoft.com/office/powerpoint/2010/main" val="400076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905125" y="1083129"/>
            <a:ext cx="6172200" cy="523220"/>
          </a:xfrm>
          <a:prstGeom prst="rect">
            <a:avLst/>
          </a:prstGeom>
          <a:noFill/>
        </p:spPr>
        <p:txBody>
          <a:bodyPr wrap="square" rtlCol="1">
            <a:spAutoFit/>
          </a:bodyPr>
          <a:lstStyle/>
          <a:p>
            <a:pPr algn="ctr"/>
            <a:r>
              <a:rPr lang="he-IL" sz="2800" b="1" dirty="0" smtClean="0"/>
              <a:t>פילוח המגיבים</a:t>
            </a:r>
            <a:endParaRPr lang="he-IL" sz="2800" b="1" dirty="0"/>
          </a:p>
        </p:txBody>
      </p:sp>
      <p:graphicFrame>
        <p:nvGraphicFramePr>
          <p:cNvPr id="7" name="טבלה 6"/>
          <p:cNvGraphicFramePr>
            <a:graphicFrameLocks noGrp="1"/>
          </p:cNvGraphicFramePr>
          <p:nvPr>
            <p:extLst>
              <p:ext uri="{D42A27DB-BD31-4B8C-83A1-F6EECF244321}">
                <p14:modId xmlns:p14="http://schemas.microsoft.com/office/powerpoint/2010/main" val="589417902"/>
              </p:ext>
            </p:extLst>
          </p:nvPr>
        </p:nvGraphicFramePr>
        <p:xfrm>
          <a:off x="3006454" y="2509005"/>
          <a:ext cx="6155236" cy="1844040"/>
        </p:xfrm>
        <a:graphic>
          <a:graphicData uri="http://schemas.openxmlformats.org/drawingml/2006/table">
            <a:tbl>
              <a:tblPr rtl="1" firstRow="1" bandRow="1">
                <a:tableStyleId>{5C22544A-7EE6-4342-B048-85BDC9FD1C3A}</a:tableStyleId>
              </a:tblPr>
              <a:tblGrid>
                <a:gridCol w="2032000"/>
                <a:gridCol w="1016000"/>
                <a:gridCol w="1016000"/>
                <a:gridCol w="1075236"/>
                <a:gridCol w="1016000"/>
              </a:tblGrid>
              <a:tr h="320040">
                <a:tc rowSpan="2">
                  <a:txBody>
                    <a:bodyPr/>
                    <a:lstStyle/>
                    <a:p>
                      <a:pPr rtl="1"/>
                      <a:endParaRPr lang="he-IL" dirty="0"/>
                    </a:p>
                  </a:txBody>
                  <a:tcPr>
                    <a:lnR w="12700" cap="flat" cmpd="sng" algn="ctr">
                      <a:solidFill>
                        <a:schemeClr val="bg1"/>
                      </a:solidFill>
                      <a:prstDash val="solid"/>
                      <a:round/>
                      <a:headEnd type="none" w="med" len="med"/>
                      <a:tailEnd type="none" w="med" len="med"/>
                    </a:lnR>
                  </a:tcPr>
                </a:tc>
                <a:tc gridSpan="2">
                  <a:txBody>
                    <a:bodyPr/>
                    <a:lstStyle/>
                    <a:p>
                      <a:pPr rtl="1"/>
                      <a:r>
                        <a:rPr lang="he-IL" dirty="0" smtClean="0"/>
                        <a:t>מגיבים</a:t>
                      </a:r>
                    </a:p>
                  </a:txBody>
                  <a:tcPr>
                    <a:lnL w="12700" cap="flat" cmpd="sng" algn="ctr">
                      <a:solidFill>
                        <a:schemeClr val="bg1"/>
                      </a:solidFill>
                      <a:prstDash val="solid"/>
                      <a:round/>
                      <a:headEnd type="none" w="med" len="med"/>
                      <a:tailEnd type="none" w="med" len="med"/>
                    </a:lnL>
                  </a:tcPr>
                </a:tc>
                <a:tc hMerge="1">
                  <a:txBody>
                    <a:bodyPr/>
                    <a:lstStyle/>
                    <a:p>
                      <a:pPr rtl="1"/>
                      <a:endParaRPr lang="he-IL"/>
                    </a:p>
                  </a:txBody>
                  <a:tcPr/>
                </a:tc>
                <a:tc gridSpan="2">
                  <a:txBody>
                    <a:bodyPr/>
                    <a:lstStyle/>
                    <a:p>
                      <a:pPr rtl="1"/>
                      <a:r>
                        <a:rPr lang="he-IL" dirty="0" smtClean="0"/>
                        <a:t>כלל החברים</a:t>
                      </a:r>
                      <a:endParaRPr lang="he-IL" dirty="0"/>
                    </a:p>
                  </a:txBody>
                  <a:tcPr/>
                </a:tc>
                <a:tc hMerge="1">
                  <a:txBody>
                    <a:bodyPr/>
                    <a:lstStyle/>
                    <a:p>
                      <a:pPr rtl="1"/>
                      <a:endParaRPr lang="he-IL"/>
                    </a:p>
                  </a:txBody>
                  <a:tcPr/>
                </a:tc>
              </a:tr>
              <a:tr h="320040">
                <a:tc vMerge="1">
                  <a:txBody>
                    <a:bodyPr/>
                    <a:lstStyle/>
                    <a:p>
                      <a:pPr rtl="1"/>
                      <a:endParaRPr lang="he-IL"/>
                    </a:p>
                  </a:txBody>
                  <a:tcPr/>
                </a:tc>
                <a:tc>
                  <a:txBody>
                    <a:bodyPr/>
                    <a:lstStyle/>
                    <a:p>
                      <a:pPr rtl="1"/>
                      <a:r>
                        <a:rPr lang="he-IL" dirty="0" smtClean="0">
                          <a:solidFill>
                            <a:schemeClr val="bg1"/>
                          </a:solidFill>
                        </a:rPr>
                        <a:t>מספר</a:t>
                      </a:r>
                      <a:endParaRPr lang="he-IL" dirty="0">
                        <a:solidFill>
                          <a:schemeClr val="bg1"/>
                        </a:solidFill>
                      </a:endParaRPr>
                    </a:p>
                  </a:txBody>
                  <a:tcPr>
                    <a:lnL w="12700" cap="flat" cmpd="sng" algn="ctr">
                      <a:solidFill>
                        <a:schemeClr val="bg1"/>
                      </a:solidFill>
                      <a:prstDash val="solid"/>
                      <a:round/>
                      <a:headEnd type="none" w="med" len="med"/>
                      <a:tailEnd type="none" w="med" len="med"/>
                    </a:lnL>
                    <a:solidFill>
                      <a:schemeClr val="accent1"/>
                    </a:solidFill>
                  </a:tcPr>
                </a:tc>
                <a:tc>
                  <a:txBody>
                    <a:bodyPr/>
                    <a:lstStyle/>
                    <a:p>
                      <a:pPr rtl="1"/>
                      <a:r>
                        <a:rPr lang="he-IL" dirty="0" smtClean="0">
                          <a:solidFill>
                            <a:schemeClr val="bg1"/>
                          </a:solidFill>
                        </a:rPr>
                        <a:t>אחוז</a:t>
                      </a:r>
                      <a:endParaRPr lang="he-IL" dirty="0">
                        <a:solidFill>
                          <a:schemeClr val="bg1"/>
                        </a:solidFill>
                      </a:endParaRPr>
                    </a:p>
                  </a:txBody>
                  <a:tcPr>
                    <a:solidFill>
                      <a:schemeClr val="accent1"/>
                    </a:solidFill>
                  </a:tcPr>
                </a:tc>
                <a:tc>
                  <a:txBody>
                    <a:bodyPr/>
                    <a:lstStyle/>
                    <a:p>
                      <a:pPr rtl="1"/>
                      <a:r>
                        <a:rPr lang="he-IL" dirty="0" smtClean="0">
                          <a:solidFill>
                            <a:schemeClr val="bg1"/>
                          </a:solidFill>
                        </a:rPr>
                        <a:t>מספר</a:t>
                      </a:r>
                      <a:endParaRPr lang="he-IL" dirty="0">
                        <a:solidFill>
                          <a:schemeClr val="bg1"/>
                        </a:solidFill>
                      </a:endParaRPr>
                    </a:p>
                  </a:txBody>
                  <a:tcPr>
                    <a:solidFill>
                      <a:schemeClr val="accent1"/>
                    </a:solidFill>
                  </a:tcPr>
                </a:tc>
                <a:tc>
                  <a:txBody>
                    <a:bodyPr/>
                    <a:lstStyle/>
                    <a:p>
                      <a:pPr rtl="1"/>
                      <a:r>
                        <a:rPr lang="he-IL" dirty="0" smtClean="0">
                          <a:solidFill>
                            <a:schemeClr val="bg1"/>
                          </a:solidFill>
                        </a:rPr>
                        <a:t>אחוז</a:t>
                      </a:r>
                      <a:endParaRPr lang="he-IL" dirty="0">
                        <a:solidFill>
                          <a:schemeClr val="bg1"/>
                        </a:solidFill>
                      </a:endParaRPr>
                    </a:p>
                  </a:txBody>
                  <a:tcPr>
                    <a:solidFill>
                      <a:schemeClr val="accent1"/>
                    </a:solidFill>
                  </a:tcPr>
                </a:tc>
              </a:tr>
              <a:tr h="370840">
                <a:tc>
                  <a:txBody>
                    <a:bodyPr/>
                    <a:lstStyle/>
                    <a:p>
                      <a:pPr rtl="1"/>
                      <a:r>
                        <a:rPr lang="he-IL" dirty="0" smtClean="0"/>
                        <a:t>נשים</a:t>
                      </a:r>
                      <a:endParaRPr lang="he-IL" dirty="0"/>
                    </a:p>
                  </a:txBody>
                  <a:tcPr/>
                </a:tc>
                <a:tc>
                  <a:txBody>
                    <a:bodyPr/>
                    <a:lstStyle/>
                    <a:p>
                      <a:pPr rtl="1"/>
                      <a:r>
                        <a:rPr lang="he-IL" dirty="0" smtClean="0"/>
                        <a:t>120</a:t>
                      </a:r>
                      <a:endParaRPr lang="he-IL" dirty="0"/>
                    </a:p>
                  </a:txBody>
                  <a:tcPr/>
                </a:tc>
                <a:tc>
                  <a:txBody>
                    <a:bodyPr/>
                    <a:lstStyle/>
                    <a:p>
                      <a:pPr rtl="1"/>
                      <a:r>
                        <a:rPr lang="he-IL" dirty="0" smtClean="0"/>
                        <a:t>47.8%</a:t>
                      </a:r>
                      <a:endParaRPr lang="he-IL" dirty="0"/>
                    </a:p>
                  </a:txBody>
                  <a:tcPr/>
                </a:tc>
                <a:tc>
                  <a:txBody>
                    <a:bodyPr/>
                    <a:lstStyle/>
                    <a:p>
                      <a:pPr rtl="1"/>
                      <a:r>
                        <a:rPr lang="he-IL" dirty="0" smtClean="0"/>
                        <a:t>435</a:t>
                      </a:r>
                      <a:endParaRPr lang="he-IL" dirty="0"/>
                    </a:p>
                  </a:txBody>
                  <a:tcPr/>
                </a:tc>
                <a:tc>
                  <a:txBody>
                    <a:bodyPr/>
                    <a:lstStyle/>
                    <a:p>
                      <a:pPr rtl="1"/>
                      <a:r>
                        <a:rPr lang="he-IL" dirty="0" smtClean="0"/>
                        <a:t>52%</a:t>
                      </a:r>
                      <a:endParaRPr lang="he-IL" dirty="0"/>
                    </a:p>
                  </a:txBody>
                  <a:tcPr/>
                </a:tc>
              </a:tr>
              <a:tr h="370840">
                <a:tc>
                  <a:txBody>
                    <a:bodyPr/>
                    <a:lstStyle/>
                    <a:p>
                      <a:pPr rtl="1"/>
                      <a:r>
                        <a:rPr lang="he-IL" dirty="0" smtClean="0"/>
                        <a:t>גברים</a:t>
                      </a:r>
                      <a:endParaRPr lang="he-IL" dirty="0"/>
                    </a:p>
                  </a:txBody>
                  <a:tcPr/>
                </a:tc>
                <a:tc>
                  <a:txBody>
                    <a:bodyPr/>
                    <a:lstStyle/>
                    <a:p>
                      <a:pPr rtl="1"/>
                      <a:r>
                        <a:rPr lang="he-IL" dirty="0" smtClean="0"/>
                        <a:t>131</a:t>
                      </a:r>
                      <a:endParaRPr lang="he-IL" dirty="0"/>
                    </a:p>
                  </a:txBody>
                  <a:tcPr/>
                </a:tc>
                <a:tc>
                  <a:txBody>
                    <a:bodyPr/>
                    <a:lstStyle/>
                    <a:p>
                      <a:pPr rtl="1"/>
                      <a:r>
                        <a:rPr lang="he-IL" dirty="0" smtClean="0"/>
                        <a:t>52.2%</a:t>
                      </a:r>
                      <a:endParaRPr lang="he-IL" dirty="0"/>
                    </a:p>
                  </a:txBody>
                  <a:tcPr/>
                </a:tc>
                <a:tc>
                  <a:txBody>
                    <a:bodyPr/>
                    <a:lstStyle/>
                    <a:p>
                      <a:pPr rtl="1"/>
                      <a:r>
                        <a:rPr lang="he-IL" dirty="0" smtClean="0"/>
                        <a:t>399</a:t>
                      </a:r>
                      <a:endParaRPr lang="he-IL" dirty="0"/>
                    </a:p>
                  </a:txBody>
                  <a:tcPr/>
                </a:tc>
                <a:tc>
                  <a:txBody>
                    <a:bodyPr/>
                    <a:lstStyle/>
                    <a:p>
                      <a:pPr rtl="1"/>
                      <a:r>
                        <a:rPr lang="he-IL" dirty="0" smtClean="0"/>
                        <a:t>48%</a:t>
                      </a:r>
                      <a:endParaRPr lang="he-IL" dirty="0"/>
                    </a:p>
                  </a:txBody>
                  <a:tcPr/>
                </a:tc>
              </a:tr>
              <a:tr h="370840">
                <a:tc>
                  <a:txBody>
                    <a:bodyPr/>
                    <a:lstStyle/>
                    <a:p>
                      <a:pPr rtl="1"/>
                      <a:r>
                        <a:rPr lang="he-IL" dirty="0" smtClean="0"/>
                        <a:t>סה"כ</a:t>
                      </a:r>
                      <a:endParaRPr lang="he-IL" dirty="0"/>
                    </a:p>
                  </a:txBody>
                  <a:tcPr/>
                </a:tc>
                <a:tc>
                  <a:txBody>
                    <a:bodyPr/>
                    <a:lstStyle/>
                    <a:p>
                      <a:pPr rtl="1"/>
                      <a:r>
                        <a:rPr lang="he-IL" dirty="0" smtClean="0"/>
                        <a:t>257</a:t>
                      </a:r>
                      <a:endParaRPr lang="he-IL" dirty="0"/>
                    </a:p>
                  </a:txBody>
                  <a:tcPr/>
                </a:tc>
                <a:tc>
                  <a:txBody>
                    <a:bodyPr/>
                    <a:lstStyle/>
                    <a:p>
                      <a:pPr rtl="1"/>
                      <a:r>
                        <a:rPr lang="he-IL" dirty="0" smtClean="0"/>
                        <a:t>31%</a:t>
                      </a:r>
                      <a:endParaRPr lang="he-IL" dirty="0"/>
                    </a:p>
                  </a:txBody>
                  <a:tcPr/>
                </a:tc>
                <a:tc>
                  <a:txBody>
                    <a:bodyPr/>
                    <a:lstStyle/>
                    <a:p>
                      <a:pPr rtl="1"/>
                      <a:r>
                        <a:rPr lang="he-IL" dirty="0" smtClean="0"/>
                        <a:t>834</a:t>
                      </a:r>
                      <a:endParaRPr lang="he-IL" dirty="0"/>
                    </a:p>
                  </a:txBody>
                  <a:tcPr/>
                </a:tc>
                <a:tc>
                  <a:txBody>
                    <a:bodyPr/>
                    <a:lstStyle/>
                    <a:p>
                      <a:pPr rtl="1"/>
                      <a:r>
                        <a:rPr lang="he-IL" dirty="0" smtClean="0"/>
                        <a:t>100%</a:t>
                      </a:r>
                      <a:endParaRPr lang="he-IL" dirty="0"/>
                    </a:p>
                  </a:txBody>
                  <a:tcPr/>
                </a:tc>
              </a:tr>
            </a:tbl>
          </a:graphicData>
        </a:graphic>
      </p:graphicFrame>
    </p:spTree>
    <p:extLst>
      <p:ext uri="{BB962C8B-B14F-4D97-AF65-F5344CB8AC3E}">
        <p14:creationId xmlns:p14="http://schemas.microsoft.com/office/powerpoint/2010/main" val="39838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06111" y="714296"/>
            <a:ext cx="1819730" cy="369332"/>
          </a:xfrm>
          <a:prstGeom prst="rect">
            <a:avLst/>
          </a:prstGeom>
          <a:noFill/>
        </p:spPr>
        <p:txBody>
          <a:bodyPr wrap="none" rtlCol="1">
            <a:spAutoFit/>
          </a:bodyPr>
          <a:lstStyle/>
          <a:p>
            <a:pPr algn="r" rtl="1"/>
            <a:r>
              <a:rPr lang="he-IL" dirty="0" smtClean="0"/>
              <a:t>התייחסות חופשית</a:t>
            </a:r>
            <a:endParaRPr lang="he-IL" dirty="0"/>
          </a:p>
        </p:txBody>
      </p:sp>
      <p:graphicFrame>
        <p:nvGraphicFramePr>
          <p:cNvPr id="3" name="דיאגרמה 2"/>
          <p:cNvGraphicFramePr/>
          <p:nvPr>
            <p:extLst>
              <p:ext uri="{D42A27DB-BD31-4B8C-83A1-F6EECF244321}">
                <p14:modId xmlns:p14="http://schemas.microsoft.com/office/powerpoint/2010/main" val="260539503"/>
              </p:ext>
            </p:extLst>
          </p:nvPr>
        </p:nvGraphicFramePr>
        <p:xfrm>
          <a:off x="677632" y="1175665"/>
          <a:ext cx="10744201" cy="48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008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905125" y="895350"/>
            <a:ext cx="6172200" cy="523220"/>
          </a:xfrm>
          <a:prstGeom prst="rect">
            <a:avLst/>
          </a:prstGeom>
          <a:noFill/>
        </p:spPr>
        <p:txBody>
          <a:bodyPr wrap="square" rtlCol="1">
            <a:spAutoFit/>
          </a:bodyPr>
          <a:lstStyle/>
          <a:p>
            <a:pPr algn="ctr"/>
            <a:r>
              <a:rPr lang="he-IL" sz="2800" b="1" dirty="0" smtClean="0"/>
              <a:t>התפלגות גילאים באחוזים</a:t>
            </a:r>
            <a:endParaRPr lang="he-IL" sz="2800" b="1" dirty="0"/>
          </a:p>
        </p:txBody>
      </p:sp>
      <p:graphicFrame>
        <p:nvGraphicFramePr>
          <p:cNvPr id="8" name="תרשים 7"/>
          <p:cNvGraphicFramePr>
            <a:graphicFrameLocks/>
          </p:cNvGraphicFramePr>
          <p:nvPr>
            <p:extLst>
              <p:ext uri="{D42A27DB-BD31-4B8C-83A1-F6EECF244321}">
                <p14:modId xmlns:p14="http://schemas.microsoft.com/office/powerpoint/2010/main" val="4205444303"/>
              </p:ext>
            </p:extLst>
          </p:nvPr>
        </p:nvGraphicFramePr>
        <p:xfrm>
          <a:off x="2813277" y="1963850"/>
          <a:ext cx="6159274" cy="3604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321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905125" y="960664"/>
            <a:ext cx="6172200" cy="523220"/>
          </a:xfrm>
          <a:prstGeom prst="rect">
            <a:avLst/>
          </a:prstGeom>
          <a:noFill/>
        </p:spPr>
        <p:txBody>
          <a:bodyPr wrap="square" rtlCol="1">
            <a:spAutoFit/>
          </a:bodyPr>
          <a:lstStyle/>
          <a:p>
            <a:pPr algn="ctr" rtl="1"/>
            <a:r>
              <a:rPr lang="he-IL" sz="2800" b="1" dirty="0" smtClean="0"/>
              <a:t>פרטים כלליים- מגיבים</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09" t="27580" r="41015" b="44762"/>
          <a:stretch/>
        </p:blipFill>
        <p:spPr bwMode="auto">
          <a:xfrm>
            <a:off x="7417673" y="2005267"/>
            <a:ext cx="4100426" cy="260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836" t="57679" r="30588" b="11369"/>
          <a:stretch/>
        </p:blipFill>
        <p:spPr bwMode="auto">
          <a:xfrm>
            <a:off x="525779" y="2005267"/>
            <a:ext cx="6972301" cy="306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824" t="27580" r="30982" b="64820"/>
          <a:stretch/>
        </p:blipFill>
        <p:spPr bwMode="auto">
          <a:xfrm>
            <a:off x="10171512" y="1754562"/>
            <a:ext cx="1205271" cy="71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01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905125" y="895350"/>
            <a:ext cx="6172200" cy="523220"/>
          </a:xfrm>
          <a:prstGeom prst="rect">
            <a:avLst/>
          </a:prstGeom>
          <a:noFill/>
        </p:spPr>
        <p:txBody>
          <a:bodyPr wrap="square" rtlCol="1">
            <a:spAutoFit/>
          </a:bodyPr>
          <a:lstStyle/>
          <a:p>
            <a:pPr algn="ctr"/>
            <a:r>
              <a:rPr lang="he-IL" sz="2800" b="1" dirty="0" smtClean="0"/>
              <a:t>התפלגות תעסוקת חברים</a:t>
            </a:r>
            <a:endParaRPr lang="he-IL" sz="2800" b="1" dirty="0"/>
          </a:p>
        </p:txBody>
      </p:sp>
      <p:graphicFrame>
        <p:nvGraphicFramePr>
          <p:cNvPr id="6" name="תרשים 5"/>
          <p:cNvGraphicFramePr>
            <a:graphicFrameLocks/>
          </p:cNvGraphicFramePr>
          <p:nvPr>
            <p:extLst>
              <p:ext uri="{D42A27DB-BD31-4B8C-83A1-F6EECF244321}">
                <p14:modId xmlns:p14="http://schemas.microsoft.com/office/powerpoint/2010/main" val="721385229"/>
              </p:ext>
            </p:extLst>
          </p:nvPr>
        </p:nvGraphicFramePr>
        <p:xfrm>
          <a:off x="2905125" y="1494063"/>
          <a:ext cx="7324725" cy="47597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414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518557" y="895350"/>
            <a:ext cx="9486900" cy="523220"/>
          </a:xfrm>
          <a:prstGeom prst="rect">
            <a:avLst/>
          </a:prstGeom>
          <a:noFill/>
        </p:spPr>
        <p:txBody>
          <a:bodyPr wrap="square" rtlCol="1">
            <a:spAutoFit/>
          </a:bodyPr>
          <a:lstStyle/>
          <a:p>
            <a:pPr algn="ctr"/>
            <a:r>
              <a:rPr lang="he-IL" sz="2800" b="1" dirty="0" smtClean="0"/>
              <a:t>תשלומי מס איזון</a:t>
            </a: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659" t="60602" r="31074" b="11110"/>
          <a:stretch/>
        </p:blipFill>
        <p:spPr bwMode="auto">
          <a:xfrm>
            <a:off x="6857895" y="4019499"/>
            <a:ext cx="4646721" cy="229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טבלה 3"/>
          <p:cNvGraphicFramePr>
            <a:graphicFrameLocks noGrp="1"/>
          </p:cNvGraphicFramePr>
          <p:nvPr>
            <p:extLst>
              <p:ext uri="{D42A27DB-BD31-4B8C-83A1-F6EECF244321}">
                <p14:modId xmlns:p14="http://schemas.microsoft.com/office/powerpoint/2010/main" val="2467618488"/>
              </p:ext>
            </p:extLst>
          </p:nvPr>
        </p:nvGraphicFramePr>
        <p:xfrm>
          <a:off x="788308" y="2543288"/>
          <a:ext cx="5473699" cy="2409825"/>
        </p:xfrm>
        <a:graphic>
          <a:graphicData uri="http://schemas.openxmlformats.org/drawingml/2006/table">
            <a:tbl>
              <a:tblPr rtl="1"/>
              <a:tblGrid>
                <a:gridCol w="3417493"/>
                <a:gridCol w="685402"/>
                <a:gridCol w="685402"/>
                <a:gridCol w="685402"/>
              </a:tblGrid>
              <a:tr h="200025">
                <a:tc>
                  <a:txBody>
                    <a:bodyPr/>
                    <a:lstStyle/>
                    <a:p>
                      <a:pPr algn="l" rtl="0" fontAlgn="b"/>
                      <a:endParaRPr lang="he-IL" sz="1100" b="0" i="0" u="none" strike="noStrike" dirty="0">
                        <a:solidFill>
                          <a:srgbClr val="000000"/>
                        </a:solidFill>
                        <a:effectLst/>
                        <a:latin typeface="Arial"/>
                      </a:endParaRP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b"/>
                      <a:r>
                        <a:rPr lang="he-IL" sz="1100" b="1" i="0" u="none" strike="noStrike">
                          <a:solidFill>
                            <a:srgbClr val="000000"/>
                          </a:solidFill>
                          <a:effectLst/>
                          <a:latin typeface="Arial"/>
                        </a:rPr>
                        <a:t>2018</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b"/>
                      <a:r>
                        <a:rPr lang="he-IL" sz="1100" b="1" i="0" u="none" strike="noStrike">
                          <a:solidFill>
                            <a:srgbClr val="000000"/>
                          </a:solidFill>
                          <a:effectLst/>
                          <a:latin typeface="Arial"/>
                        </a:rPr>
                        <a:t>2019</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b"/>
                      <a:r>
                        <a:rPr lang="he-IL" sz="1100" b="1" i="0" u="none" strike="noStrike">
                          <a:solidFill>
                            <a:srgbClr val="000000"/>
                          </a:solidFill>
                          <a:effectLst/>
                          <a:latin typeface="Arial"/>
                        </a:rPr>
                        <a:t>2020</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r>
              <a:tr h="209550">
                <a:tc>
                  <a:txBody>
                    <a:bodyPr/>
                    <a:lstStyle/>
                    <a:p>
                      <a:pPr algn="r" rtl="1" fontAlgn="b"/>
                      <a:r>
                        <a:rPr lang="he-IL" sz="1100" b="1" i="0" u="none" strike="noStrike" dirty="0">
                          <a:solidFill>
                            <a:srgbClr val="000000"/>
                          </a:solidFill>
                          <a:effectLst/>
                          <a:latin typeface="Arial"/>
                        </a:rPr>
                        <a:t>מספר בתי אב בבדיקה</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ctr" rtl="0" fontAlgn="b"/>
                      <a:r>
                        <a:rPr lang="he-IL" sz="1100" b="1" i="0" u="none" strike="noStrike">
                          <a:solidFill>
                            <a:srgbClr val="000000"/>
                          </a:solidFill>
                          <a:effectLst/>
                          <a:latin typeface="Arial"/>
                        </a:rPr>
                        <a:t>559</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ctr" rtl="0" fontAlgn="b"/>
                      <a:r>
                        <a:rPr lang="he-IL" sz="1100" b="1" i="0" u="none" strike="noStrike">
                          <a:solidFill>
                            <a:srgbClr val="000000"/>
                          </a:solidFill>
                          <a:effectLst/>
                          <a:latin typeface="Arial"/>
                        </a:rPr>
                        <a:t>565</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ctr" rtl="0" fontAlgn="b"/>
                      <a:r>
                        <a:rPr lang="he-IL" sz="1100" b="1" i="0" u="none" strike="noStrike">
                          <a:solidFill>
                            <a:srgbClr val="000000"/>
                          </a:solidFill>
                          <a:effectLst/>
                          <a:latin typeface="Arial"/>
                        </a:rPr>
                        <a:t>563</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r>
              <a:tr h="200025">
                <a:tc>
                  <a:txBody>
                    <a:bodyPr/>
                    <a:lstStyle/>
                    <a:p>
                      <a:pPr algn="r" rtl="1" fontAlgn="b"/>
                      <a:r>
                        <a:rPr lang="he-IL" sz="1100" b="1" i="0" u="none" strike="noStrike">
                          <a:solidFill>
                            <a:srgbClr val="000000"/>
                          </a:solidFill>
                          <a:effectLst/>
                          <a:latin typeface="Arial"/>
                        </a:rPr>
                        <a:t>מס' בתי האב ששילמו בממוצע מעל 6 אלף ₪ בחודש</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he-IL" sz="1100" b="1" i="0" u="none" strike="noStrike">
                          <a:solidFill>
                            <a:srgbClr val="000000"/>
                          </a:solidFill>
                          <a:effectLst/>
                          <a:latin typeface="Arial"/>
                        </a:rPr>
                        <a:t>21</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he-IL" sz="1100" b="1" i="0" u="none" strike="noStrike">
                          <a:solidFill>
                            <a:srgbClr val="000000"/>
                          </a:solidFill>
                          <a:effectLst/>
                          <a:latin typeface="Arial"/>
                        </a:rPr>
                        <a:t>13</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he-IL" sz="1100" b="1" i="0" u="none" strike="noStrike" dirty="0">
                          <a:solidFill>
                            <a:srgbClr val="000000"/>
                          </a:solidFill>
                          <a:effectLst/>
                          <a:latin typeface="Arial"/>
                        </a:rPr>
                        <a:t>8</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00025">
                <a:tc>
                  <a:txBody>
                    <a:bodyPr/>
                    <a:lstStyle/>
                    <a:p>
                      <a:pPr algn="r" rtl="1" fontAlgn="b"/>
                      <a:r>
                        <a:rPr lang="he-IL" sz="1100" b="1" i="0" u="none" strike="noStrike" dirty="0">
                          <a:solidFill>
                            <a:srgbClr val="000000"/>
                          </a:solidFill>
                          <a:effectLst/>
                          <a:latin typeface="Arial"/>
                        </a:rPr>
                        <a:t>מס' בתי האב ששילמו בממוצע מעל 6 אלף ₪ בחודש- ב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he-IL" sz="1100" b="1" i="0" u="none" strike="noStrike">
                          <a:solidFill>
                            <a:srgbClr val="000000"/>
                          </a:solidFill>
                          <a:effectLst/>
                          <a:latin typeface="Arial"/>
                        </a:rPr>
                        <a:t>4%</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he-IL" sz="1100" b="1" i="0" u="none" strike="noStrike">
                          <a:solidFill>
                            <a:srgbClr val="000000"/>
                          </a:solidFill>
                          <a:effectLst/>
                          <a:latin typeface="Arial"/>
                        </a:rPr>
                        <a:t>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c>
                  <a:txBody>
                    <a:bodyPr/>
                    <a:lstStyle/>
                    <a:p>
                      <a:pPr algn="ctr" rtl="0" fontAlgn="b"/>
                      <a:r>
                        <a:rPr lang="he-IL" sz="1100" b="1" i="0" u="none" strike="noStrike">
                          <a:solidFill>
                            <a:srgbClr val="000000"/>
                          </a:solidFill>
                          <a:effectLst/>
                          <a:latin typeface="Arial"/>
                        </a:rPr>
                        <a:t>1%</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DEBF7"/>
                    </a:solidFill>
                  </a:tcPr>
                </a:tc>
              </a:tr>
              <a:tr h="200025">
                <a:tc>
                  <a:txBody>
                    <a:bodyPr/>
                    <a:lstStyle/>
                    <a:p>
                      <a:pPr algn="r" rtl="1" fontAlgn="b"/>
                      <a:r>
                        <a:rPr lang="he-IL" sz="1100" b="1" i="0" u="none" strike="noStrike" dirty="0">
                          <a:solidFill>
                            <a:srgbClr val="000000"/>
                          </a:solidFill>
                          <a:effectLst/>
                          <a:latin typeface="Arial"/>
                        </a:rPr>
                        <a:t>מס' בתי האב ששילמו בממוצע 3-6 אלף בחודש</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he-IL" sz="1100" b="1" i="0" u="none" strike="noStrike">
                          <a:solidFill>
                            <a:srgbClr val="000000"/>
                          </a:solidFill>
                          <a:effectLst/>
                          <a:latin typeface="Arial"/>
                        </a:rPr>
                        <a:t>56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he-IL" sz="1100" b="1" i="0" u="none" strike="noStrike">
                          <a:solidFill>
                            <a:srgbClr val="000000"/>
                          </a:solidFill>
                          <a:effectLst/>
                          <a:latin typeface="Arial"/>
                        </a:rPr>
                        <a:t>38</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he-IL" sz="1100" b="1" i="0" u="none" strike="noStrike">
                          <a:solidFill>
                            <a:srgbClr val="000000"/>
                          </a:solidFill>
                          <a:effectLst/>
                          <a:latin typeface="Arial"/>
                        </a:rPr>
                        <a:t>32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00025">
                <a:tc>
                  <a:txBody>
                    <a:bodyPr/>
                    <a:lstStyle/>
                    <a:p>
                      <a:pPr algn="r" rtl="1" fontAlgn="b"/>
                      <a:r>
                        <a:rPr lang="he-IL" sz="1100" b="1" i="0" u="none" strike="noStrike">
                          <a:solidFill>
                            <a:srgbClr val="000000"/>
                          </a:solidFill>
                          <a:effectLst/>
                          <a:latin typeface="Arial"/>
                        </a:rPr>
                        <a:t>מס' בתי האב ששילמו בממוצע 3-6 אלף בחודש- ב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he-IL" sz="1100" b="1" i="0" u="none" strike="noStrike">
                          <a:solidFill>
                            <a:srgbClr val="000000"/>
                          </a:solidFill>
                          <a:effectLst/>
                          <a:latin typeface="Arial"/>
                        </a:rPr>
                        <a:t>10%</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he-IL" sz="1100" b="1" i="0" u="none" strike="noStrike">
                          <a:solidFill>
                            <a:srgbClr val="000000"/>
                          </a:solidFill>
                          <a:effectLst/>
                          <a:latin typeface="Arial"/>
                        </a:rPr>
                        <a:t>7%</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he-IL" sz="1100" b="1" i="0" u="none" strike="noStrike">
                          <a:solidFill>
                            <a:srgbClr val="000000"/>
                          </a:solidFill>
                          <a:effectLst/>
                          <a:latin typeface="Arial"/>
                        </a:rPr>
                        <a:t>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2CC"/>
                    </a:solidFill>
                  </a:tcPr>
                </a:tc>
              </a:tr>
              <a:tr h="200025">
                <a:tc>
                  <a:txBody>
                    <a:bodyPr/>
                    <a:lstStyle/>
                    <a:p>
                      <a:pPr algn="r" rtl="1" fontAlgn="b"/>
                      <a:r>
                        <a:rPr lang="he-IL" sz="1100" b="1" i="0" u="none" strike="noStrike">
                          <a:solidFill>
                            <a:srgbClr val="000000"/>
                          </a:solidFill>
                          <a:effectLst/>
                          <a:latin typeface="Arial"/>
                        </a:rPr>
                        <a:t>מס' בתי האב ששילמו בממוצע 1-3 אלף בחודש</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he-IL" sz="1100" b="1" i="0" u="none" strike="noStrike">
                          <a:solidFill>
                            <a:srgbClr val="000000"/>
                          </a:solidFill>
                          <a:effectLst/>
                          <a:latin typeface="Arial"/>
                        </a:rPr>
                        <a:t>112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he-IL" sz="1100" b="1" i="0" u="none" strike="noStrike">
                          <a:solidFill>
                            <a:srgbClr val="000000"/>
                          </a:solidFill>
                          <a:effectLst/>
                          <a:latin typeface="Arial"/>
                        </a:rPr>
                        <a:t>146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he-IL" sz="1100" b="1" i="0" u="none" strike="noStrike">
                          <a:solidFill>
                            <a:srgbClr val="000000"/>
                          </a:solidFill>
                          <a:effectLst/>
                          <a:latin typeface="Arial"/>
                        </a:rPr>
                        <a:t>90</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r>
              <a:tr h="200025">
                <a:tc>
                  <a:txBody>
                    <a:bodyPr/>
                    <a:lstStyle/>
                    <a:p>
                      <a:pPr algn="r" rtl="1" fontAlgn="b"/>
                      <a:r>
                        <a:rPr lang="he-IL" sz="1100" b="1" i="0" u="none" strike="noStrike">
                          <a:solidFill>
                            <a:srgbClr val="000000"/>
                          </a:solidFill>
                          <a:effectLst/>
                          <a:latin typeface="Arial"/>
                        </a:rPr>
                        <a:t>מס' בתי האב ששילמו בממוצע 1-3 אלף בחודש- ב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he-IL" sz="1100" b="1" i="0" u="none" strike="noStrike">
                          <a:solidFill>
                            <a:srgbClr val="000000"/>
                          </a:solidFill>
                          <a:effectLst/>
                          <a:latin typeface="Arial"/>
                        </a:rPr>
                        <a:t>20%</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he-IL" sz="1100" b="1" i="0" u="none" strike="noStrike">
                          <a:solidFill>
                            <a:srgbClr val="000000"/>
                          </a:solidFill>
                          <a:effectLst/>
                          <a:latin typeface="Arial"/>
                        </a:rPr>
                        <a:t>26%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he-IL" sz="1100" b="1" i="0" u="none" strike="noStrike">
                          <a:solidFill>
                            <a:srgbClr val="000000"/>
                          </a:solidFill>
                          <a:effectLst/>
                          <a:latin typeface="Arial"/>
                        </a:rPr>
                        <a:t>16%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A"/>
                    </a:solidFill>
                  </a:tcPr>
                </a:tc>
              </a:tr>
              <a:tr h="200025">
                <a:tc>
                  <a:txBody>
                    <a:bodyPr/>
                    <a:lstStyle/>
                    <a:p>
                      <a:pPr algn="r" rtl="1" fontAlgn="b"/>
                      <a:r>
                        <a:rPr lang="he-IL" sz="1100" b="1" i="0" u="none" strike="noStrike">
                          <a:solidFill>
                            <a:srgbClr val="000000"/>
                          </a:solidFill>
                          <a:effectLst/>
                          <a:latin typeface="Arial"/>
                        </a:rPr>
                        <a:t>מס' בתי האב ששילמו בממוצע עד אלף בחודש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he-IL" sz="1100" b="1" i="0" u="none" strike="noStrike">
                          <a:solidFill>
                            <a:srgbClr val="000000"/>
                          </a:solidFill>
                          <a:effectLst/>
                          <a:latin typeface="Arial"/>
                        </a:rPr>
                        <a:t>162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he-IL" sz="1100" b="1" i="0" u="none" strike="noStrike">
                          <a:solidFill>
                            <a:srgbClr val="000000"/>
                          </a:solidFill>
                          <a:effectLst/>
                          <a:latin typeface="Arial"/>
                        </a:rPr>
                        <a:t>166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he-IL" sz="1100" b="1" i="0" u="none" strike="noStrike">
                          <a:solidFill>
                            <a:srgbClr val="000000"/>
                          </a:solidFill>
                          <a:effectLst/>
                          <a:latin typeface="Arial"/>
                        </a:rPr>
                        <a:t>161</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200025">
                <a:tc>
                  <a:txBody>
                    <a:bodyPr/>
                    <a:lstStyle/>
                    <a:p>
                      <a:pPr algn="r" rtl="1" fontAlgn="b"/>
                      <a:r>
                        <a:rPr lang="he-IL" sz="1100" b="1" i="0" u="none" strike="noStrike" dirty="0">
                          <a:solidFill>
                            <a:srgbClr val="000000"/>
                          </a:solidFill>
                          <a:effectLst/>
                          <a:latin typeface="Arial"/>
                        </a:rPr>
                        <a:t>מס' בתי האב ששילמו בממוצע עד אלף בחודש- ב %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he-IL" sz="1100" b="1" i="0" u="none" strike="noStrike">
                          <a:solidFill>
                            <a:srgbClr val="000000"/>
                          </a:solidFill>
                          <a:effectLst/>
                          <a:latin typeface="Arial"/>
                        </a:rPr>
                        <a:t>29%</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he-IL" sz="1100" b="1" i="0" u="none" strike="noStrike">
                          <a:solidFill>
                            <a:srgbClr val="000000"/>
                          </a:solidFill>
                          <a:effectLst/>
                          <a:latin typeface="Arial"/>
                        </a:rPr>
                        <a:t>29%</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rtl="0" fontAlgn="b"/>
                      <a:r>
                        <a:rPr lang="he-IL" sz="1100" b="1" i="0" u="none" strike="noStrike">
                          <a:solidFill>
                            <a:srgbClr val="000000"/>
                          </a:solidFill>
                          <a:effectLst/>
                          <a:latin typeface="Arial"/>
                        </a:rPr>
                        <a:t>29%</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r>
              <a:tr h="200025">
                <a:tc>
                  <a:txBody>
                    <a:bodyPr/>
                    <a:lstStyle/>
                    <a:p>
                      <a:pPr algn="r" rtl="1" fontAlgn="b"/>
                      <a:r>
                        <a:rPr lang="he-IL" sz="1100" b="1" i="0" u="none" strike="noStrike">
                          <a:solidFill>
                            <a:srgbClr val="000000"/>
                          </a:solidFill>
                          <a:effectLst/>
                          <a:latin typeface="Arial"/>
                        </a:rPr>
                        <a:t>מס' בתי האב שלא שילמו מס איזון</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he-IL" sz="1100" b="1" i="0" u="none" strike="noStrike">
                          <a:solidFill>
                            <a:srgbClr val="000000"/>
                          </a:solidFill>
                          <a:effectLst/>
                          <a:latin typeface="Arial"/>
                        </a:rPr>
                        <a:t>208</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he-IL" sz="1100" b="1" i="0" u="none" strike="noStrike">
                          <a:solidFill>
                            <a:srgbClr val="000000"/>
                          </a:solidFill>
                          <a:effectLst/>
                          <a:latin typeface="Arial"/>
                        </a:rPr>
                        <a:t>202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he-IL" sz="1100" b="1" i="0" u="none" strike="noStrike">
                          <a:solidFill>
                            <a:srgbClr val="000000"/>
                          </a:solidFill>
                          <a:effectLst/>
                          <a:latin typeface="Arial"/>
                        </a:rPr>
                        <a:t>272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00025">
                <a:tc>
                  <a:txBody>
                    <a:bodyPr/>
                    <a:lstStyle/>
                    <a:p>
                      <a:pPr algn="r" rtl="1" fontAlgn="b"/>
                      <a:r>
                        <a:rPr lang="he-IL" sz="1100" b="1" i="0" u="none" strike="noStrike" dirty="0">
                          <a:solidFill>
                            <a:srgbClr val="000000"/>
                          </a:solidFill>
                          <a:effectLst/>
                          <a:latin typeface="Arial"/>
                        </a:rPr>
                        <a:t>מס' בתי האב שלא שילמו מס איזון- ב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he-IL" sz="1100" b="1" i="0" u="none" strike="noStrike">
                          <a:solidFill>
                            <a:srgbClr val="000000"/>
                          </a:solidFill>
                          <a:effectLst/>
                          <a:latin typeface="Arial"/>
                        </a:rPr>
                        <a:t>37%</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he-IL" sz="1100" b="1" i="0" u="none" strike="noStrike">
                          <a:solidFill>
                            <a:srgbClr val="000000"/>
                          </a:solidFill>
                          <a:effectLst/>
                          <a:latin typeface="Arial"/>
                        </a:rPr>
                        <a:t>36%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he-IL" sz="1100" b="1" i="0" u="none" strike="noStrike" dirty="0">
                          <a:solidFill>
                            <a:srgbClr val="000000"/>
                          </a:solidFill>
                          <a:effectLst/>
                          <a:latin typeface="Arial"/>
                        </a:rPr>
                        <a:t>48%</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bl>
          </a:graphicData>
        </a:graphic>
      </p:graphicFrame>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39" t="30319" r="30939" b="41589"/>
          <a:stretch/>
        </p:blipFill>
        <p:spPr bwMode="auto">
          <a:xfrm>
            <a:off x="6739124" y="1549198"/>
            <a:ext cx="4765492" cy="233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20636" y="2041071"/>
            <a:ext cx="4441371" cy="369332"/>
          </a:xfrm>
          <a:prstGeom prst="rect">
            <a:avLst/>
          </a:prstGeom>
          <a:noFill/>
        </p:spPr>
        <p:txBody>
          <a:bodyPr wrap="square" rtlCol="1">
            <a:spAutoFit/>
          </a:bodyPr>
          <a:lstStyle/>
          <a:p>
            <a:pPr algn="r"/>
            <a:r>
              <a:rPr lang="he-IL" dirty="0" smtClean="0"/>
              <a:t>נתוני תשלום מיסי איזון ביגור לפי בתי אב</a:t>
            </a:r>
            <a:endParaRPr lang="he-IL" dirty="0"/>
          </a:p>
        </p:txBody>
      </p:sp>
    </p:spTree>
    <p:extLst>
      <p:ext uri="{BB962C8B-B14F-4D97-AF65-F5344CB8AC3E}">
        <p14:creationId xmlns:p14="http://schemas.microsoft.com/office/powerpoint/2010/main" val="428029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588" t="29632" r="30493" b="41262"/>
          <a:stretch/>
        </p:blipFill>
        <p:spPr bwMode="auto">
          <a:xfrm>
            <a:off x="3575957" y="2092778"/>
            <a:ext cx="5465172" cy="2718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381082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טבלה 2"/>
          <p:cNvGraphicFramePr>
            <a:graphicFrameLocks noGrp="1"/>
          </p:cNvGraphicFramePr>
          <p:nvPr>
            <p:extLst>
              <p:ext uri="{D42A27DB-BD31-4B8C-83A1-F6EECF244321}">
                <p14:modId xmlns:p14="http://schemas.microsoft.com/office/powerpoint/2010/main" val="838118084"/>
              </p:ext>
            </p:extLst>
          </p:nvPr>
        </p:nvGraphicFramePr>
        <p:xfrm>
          <a:off x="1036878" y="249458"/>
          <a:ext cx="10058401" cy="6367204"/>
        </p:xfrm>
        <a:graphic>
          <a:graphicData uri="http://schemas.openxmlformats.org/drawingml/2006/table">
            <a:tbl>
              <a:tblPr rtl="1">
                <a:tableStyleId>{5C22544A-7EE6-4342-B048-85BDC9FD1C3A}</a:tableStyleId>
              </a:tblPr>
              <a:tblGrid>
                <a:gridCol w="8933557"/>
                <a:gridCol w="342344"/>
                <a:gridCol w="782500"/>
              </a:tblGrid>
              <a:tr h="140369">
                <a:tc>
                  <a:txBody>
                    <a:bodyPr/>
                    <a:lstStyle/>
                    <a:p>
                      <a:pPr algn="r" rtl="1" fontAlgn="b"/>
                      <a:r>
                        <a:rPr lang="he-IL" sz="1000" b="1" u="none" strike="noStrike" dirty="0">
                          <a:solidFill>
                            <a:schemeClr val="bg1"/>
                          </a:solidFill>
                          <a:effectLst/>
                        </a:rPr>
                        <a:t>מה היית משנה</a:t>
                      </a:r>
                      <a:r>
                        <a:rPr lang="he-IL" sz="1000" b="1" u="none" strike="noStrike" dirty="0" smtClean="0">
                          <a:solidFill>
                            <a:schemeClr val="bg1"/>
                          </a:solidFill>
                          <a:effectLst/>
                        </a:rPr>
                        <a:t>?</a:t>
                      </a:r>
                    </a:p>
                    <a:p>
                      <a:pPr algn="r" rtl="1" fontAlgn="b"/>
                      <a:endParaRPr lang="he-IL" sz="1000" b="1" i="0" u="none" strike="noStrike" dirty="0">
                        <a:solidFill>
                          <a:schemeClr val="bg1"/>
                        </a:solidFill>
                        <a:effectLst/>
                        <a:latin typeface="Arial"/>
                      </a:endParaRPr>
                    </a:p>
                  </a:txBody>
                  <a:tcPr marL="5333" marR="5333" marT="5333" marB="0" anchor="ctr">
                    <a:solidFill>
                      <a:schemeClr val="bg1">
                        <a:lumMod val="50000"/>
                      </a:schemeClr>
                    </a:solidFill>
                  </a:tcPr>
                </a:tc>
                <a:tc>
                  <a:txBody>
                    <a:bodyPr/>
                    <a:lstStyle/>
                    <a:p>
                      <a:pPr algn="r" rtl="1" fontAlgn="b"/>
                      <a:r>
                        <a:rPr lang="he-IL" sz="1000" b="1" u="none" strike="noStrike" dirty="0">
                          <a:solidFill>
                            <a:schemeClr val="bg1"/>
                          </a:solidFill>
                          <a:effectLst/>
                        </a:rPr>
                        <a:t>מס</a:t>
                      </a:r>
                      <a:endParaRPr lang="he-IL" sz="1000" b="1" i="0" u="none" strike="noStrike" dirty="0">
                        <a:solidFill>
                          <a:schemeClr val="bg1"/>
                        </a:solidFill>
                        <a:effectLst/>
                        <a:latin typeface="Arial"/>
                      </a:endParaRPr>
                    </a:p>
                  </a:txBody>
                  <a:tcPr marL="5333" marR="5333" marT="5333" marB="0" anchor="ctr">
                    <a:solidFill>
                      <a:schemeClr val="bg1">
                        <a:lumMod val="50000"/>
                      </a:schemeClr>
                    </a:solidFill>
                  </a:tcPr>
                </a:tc>
                <a:tc>
                  <a:txBody>
                    <a:bodyPr/>
                    <a:lstStyle/>
                    <a:p>
                      <a:pPr algn="r" rtl="1" fontAlgn="b"/>
                      <a:r>
                        <a:rPr lang="he-IL" sz="1000" b="1" u="none" strike="noStrike" dirty="0">
                          <a:solidFill>
                            <a:schemeClr val="bg1"/>
                          </a:solidFill>
                          <a:effectLst/>
                        </a:rPr>
                        <a:t>אחוז</a:t>
                      </a:r>
                      <a:endParaRPr lang="he-IL" sz="1000" b="1" i="0" u="none" strike="noStrike" dirty="0">
                        <a:solidFill>
                          <a:schemeClr val="bg1"/>
                        </a:solidFill>
                        <a:effectLst/>
                        <a:latin typeface="Arial"/>
                      </a:endParaRPr>
                    </a:p>
                  </a:txBody>
                  <a:tcPr marL="5333" marR="5333" marT="5333" marB="0" anchor="ctr">
                    <a:solidFill>
                      <a:schemeClr val="bg1">
                        <a:lumMod val="50000"/>
                      </a:schemeClr>
                    </a:solidFill>
                  </a:tcPr>
                </a:tc>
              </a:tr>
              <a:tr h="140369">
                <a:tc>
                  <a:txBody>
                    <a:bodyPr/>
                    <a:lstStyle/>
                    <a:p>
                      <a:pPr algn="r" rtl="1" fontAlgn="b"/>
                      <a:r>
                        <a:rPr lang="he-IL" sz="900" u="none" strike="noStrike" dirty="0">
                          <a:effectLst/>
                        </a:rPr>
                        <a:t>הורדת גובה המיסוי של מס קהילה ומס איזון</a:t>
                      </a:r>
                      <a:endParaRPr lang="he-IL" sz="900" b="0" i="0" u="none" strike="noStrike" dirty="0">
                        <a:solidFill>
                          <a:srgbClr val="000000"/>
                        </a:solidFill>
                        <a:effectLst/>
                        <a:latin typeface="Arial"/>
                      </a:endParaRPr>
                    </a:p>
                  </a:txBody>
                  <a:tcPr marL="5333" marR="5333" marT="5333" marB="0" anchor="b">
                    <a:solidFill>
                      <a:schemeClr val="accent5">
                        <a:lumMod val="60000"/>
                        <a:lumOff val="40000"/>
                      </a:schemeClr>
                    </a:solidFill>
                  </a:tcPr>
                </a:tc>
                <a:tc>
                  <a:txBody>
                    <a:bodyPr/>
                    <a:lstStyle/>
                    <a:p>
                      <a:pPr algn="r" rtl="0" fontAlgn="b"/>
                      <a:r>
                        <a:rPr lang="he-IL" sz="900" u="none" strike="noStrike" dirty="0">
                          <a:effectLst/>
                        </a:rPr>
                        <a:t>86</a:t>
                      </a:r>
                      <a:endParaRPr lang="he-IL" sz="900" b="0" i="0" u="none" strike="noStrike" dirty="0">
                        <a:solidFill>
                          <a:srgbClr val="000000"/>
                        </a:solidFill>
                        <a:effectLst/>
                        <a:latin typeface="Arial"/>
                      </a:endParaRPr>
                    </a:p>
                  </a:txBody>
                  <a:tcPr marL="5333" marR="5333" marT="5333" marB="0" anchor="b">
                    <a:solidFill>
                      <a:schemeClr val="accent5">
                        <a:lumMod val="60000"/>
                        <a:lumOff val="40000"/>
                      </a:schemeClr>
                    </a:solidFill>
                  </a:tcPr>
                </a:tc>
                <a:tc>
                  <a:txBody>
                    <a:bodyPr/>
                    <a:lstStyle/>
                    <a:p>
                      <a:pPr algn="r" rtl="0" fontAlgn="b"/>
                      <a:r>
                        <a:rPr lang="he-IL" sz="900" u="none" strike="noStrike" dirty="0">
                          <a:effectLst/>
                        </a:rPr>
                        <a:t>53%</a:t>
                      </a:r>
                      <a:endParaRPr lang="he-IL" sz="900" b="0" i="0" u="none" strike="noStrike" dirty="0">
                        <a:solidFill>
                          <a:srgbClr val="000000"/>
                        </a:solidFill>
                        <a:effectLst/>
                        <a:latin typeface="Arial"/>
                      </a:endParaRPr>
                    </a:p>
                  </a:txBody>
                  <a:tcPr marL="5333" marR="5333" marT="5333" marB="0" anchor="b">
                    <a:solidFill>
                      <a:schemeClr val="accent5">
                        <a:lumMod val="60000"/>
                        <a:lumOff val="40000"/>
                      </a:schemeClr>
                    </a:solidFill>
                  </a:tcPr>
                </a:tc>
              </a:tr>
              <a:tr h="140369">
                <a:tc>
                  <a:txBody>
                    <a:bodyPr/>
                    <a:lstStyle/>
                    <a:p>
                      <a:pPr algn="r" rtl="1" fontAlgn="b"/>
                      <a:r>
                        <a:rPr lang="he-IL" sz="900" u="none" strike="noStrike" dirty="0">
                          <a:effectLst/>
                        </a:rPr>
                        <a:t>מס פערים</a:t>
                      </a:r>
                      <a:endParaRPr lang="he-IL" sz="900" b="0" i="0" u="none" strike="noStrike" dirty="0">
                        <a:solidFill>
                          <a:srgbClr val="000000"/>
                        </a:solidFill>
                        <a:effectLst/>
                        <a:latin typeface="Arial"/>
                      </a:endParaRPr>
                    </a:p>
                  </a:txBody>
                  <a:tcPr marL="5333" marR="5333" marT="5333" marB="0" anchor="b">
                    <a:solidFill>
                      <a:schemeClr val="accent2">
                        <a:lumMod val="60000"/>
                        <a:lumOff val="40000"/>
                      </a:schemeClr>
                    </a:solidFill>
                  </a:tcPr>
                </a:tc>
                <a:tc>
                  <a:txBody>
                    <a:bodyPr/>
                    <a:lstStyle/>
                    <a:p>
                      <a:pPr algn="r" rtl="0" fontAlgn="b"/>
                      <a:r>
                        <a:rPr lang="he-IL" sz="900" u="none" strike="noStrike" dirty="0">
                          <a:effectLst/>
                        </a:rPr>
                        <a:t>34</a:t>
                      </a:r>
                      <a:endParaRPr lang="he-IL" sz="900" b="0" i="0" u="none" strike="noStrike" dirty="0">
                        <a:solidFill>
                          <a:srgbClr val="000000"/>
                        </a:solidFill>
                        <a:effectLst/>
                        <a:latin typeface="Arial"/>
                      </a:endParaRPr>
                    </a:p>
                  </a:txBody>
                  <a:tcPr marL="5333" marR="5333" marT="5333" marB="0" anchor="b">
                    <a:solidFill>
                      <a:schemeClr val="accent2">
                        <a:lumMod val="60000"/>
                        <a:lumOff val="40000"/>
                      </a:schemeClr>
                    </a:solidFill>
                  </a:tcPr>
                </a:tc>
                <a:tc>
                  <a:txBody>
                    <a:bodyPr/>
                    <a:lstStyle/>
                    <a:p>
                      <a:pPr algn="r" rtl="0" fontAlgn="b"/>
                      <a:r>
                        <a:rPr lang="he-IL" sz="900" u="none" strike="noStrike" dirty="0">
                          <a:effectLst/>
                        </a:rPr>
                        <a:t>21%</a:t>
                      </a:r>
                      <a:endParaRPr lang="he-IL" sz="900" b="0" i="0" u="none" strike="noStrike" dirty="0">
                        <a:solidFill>
                          <a:srgbClr val="000000"/>
                        </a:solidFill>
                        <a:effectLst/>
                        <a:latin typeface="Arial"/>
                      </a:endParaRPr>
                    </a:p>
                  </a:txBody>
                  <a:tcPr marL="5333" marR="5333" marT="5333" marB="0" anchor="b">
                    <a:solidFill>
                      <a:schemeClr val="accent2">
                        <a:lumMod val="60000"/>
                        <a:lumOff val="40000"/>
                      </a:schemeClr>
                    </a:solidFill>
                  </a:tcPr>
                </a:tc>
              </a:tr>
              <a:tr h="140369">
                <a:tc>
                  <a:txBody>
                    <a:bodyPr/>
                    <a:lstStyle/>
                    <a:p>
                      <a:pPr algn="r" rtl="1" fontAlgn="b"/>
                      <a:r>
                        <a:rPr lang="he-IL" sz="900" u="none" strike="noStrike" dirty="0">
                          <a:effectLst/>
                        </a:rPr>
                        <a:t>לא משנה כלום</a:t>
                      </a:r>
                      <a:endParaRPr lang="he-IL" sz="900" b="0" i="0" u="none" strike="noStrike" dirty="0">
                        <a:solidFill>
                          <a:srgbClr val="000000"/>
                        </a:solidFill>
                        <a:effectLst/>
                        <a:latin typeface="Arial"/>
                      </a:endParaRPr>
                    </a:p>
                  </a:txBody>
                  <a:tcPr marL="5333" marR="5333" marT="5333" marB="0" anchor="b">
                    <a:solidFill>
                      <a:schemeClr val="accent4">
                        <a:lumMod val="40000"/>
                        <a:lumOff val="60000"/>
                      </a:schemeClr>
                    </a:solidFill>
                  </a:tcPr>
                </a:tc>
                <a:tc>
                  <a:txBody>
                    <a:bodyPr/>
                    <a:lstStyle/>
                    <a:p>
                      <a:pPr algn="r" rtl="0" fontAlgn="b"/>
                      <a:r>
                        <a:rPr lang="he-IL" sz="900" u="none" strike="noStrike" dirty="0">
                          <a:effectLst/>
                        </a:rPr>
                        <a:t>7</a:t>
                      </a:r>
                      <a:endParaRPr lang="he-IL" sz="900" b="0" i="0" u="none" strike="noStrike" dirty="0">
                        <a:solidFill>
                          <a:srgbClr val="000000"/>
                        </a:solidFill>
                        <a:effectLst/>
                        <a:latin typeface="Arial"/>
                      </a:endParaRPr>
                    </a:p>
                  </a:txBody>
                  <a:tcPr marL="5333" marR="5333" marT="5333" marB="0" anchor="b">
                    <a:solidFill>
                      <a:schemeClr val="accent4">
                        <a:lumMod val="40000"/>
                        <a:lumOff val="60000"/>
                      </a:schemeClr>
                    </a:solidFill>
                  </a:tcPr>
                </a:tc>
                <a:tc>
                  <a:txBody>
                    <a:bodyPr/>
                    <a:lstStyle/>
                    <a:p>
                      <a:pPr algn="r" rtl="0" fontAlgn="b"/>
                      <a:r>
                        <a:rPr lang="he-IL" sz="900" u="none" strike="noStrike" dirty="0">
                          <a:effectLst/>
                        </a:rPr>
                        <a:t>4%</a:t>
                      </a:r>
                      <a:endParaRPr lang="he-IL" sz="900" b="0" i="0" u="none" strike="noStrike" dirty="0">
                        <a:solidFill>
                          <a:srgbClr val="000000"/>
                        </a:solidFill>
                        <a:effectLst/>
                        <a:latin typeface="Arial"/>
                      </a:endParaRPr>
                    </a:p>
                  </a:txBody>
                  <a:tcPr marL="5333" marR="5333" marT="5333" marB="0" anchor="b">
                    <a:solidFill>
                      <a:schemeClr val="accent4">
                        <a:lumMod val="40000"/>
                        <a:lumOff val="60000"/>
                      </a:schemeClr>
                    </a:solidFill>
                  </a:tcPr>
                </a:tc>
              </a:tr>
              <a:tr h="140369">
                <a:tc>
                  <a:txBody>
                    <a:bodyPr/>
                    <a:lstStyle/>
                    <a:p>
                      <a:pPr algn="r" rtl="1" fontAlgn="b"/>
                      <a:r>
                        <a:rPr lang="he-IL" sz="900" u="none" strike="noStrike" dirty="0">
                          <a:effectLst/>
                        </a:rPr>
                        <a:t>מס אחיד גבוה ומס איזון נמוך</a:t>
                      </a:r>
                      <a:endParaRPr lang="he-IL" sz="900" b="0" i="0" u="none" strike="noStrike" dirty="0">
                        <a:solidFill>
                          <a:srgbClr val="000000"/>
                        </a:solidFill>
                        <a:effectLst/>
                        <a:latin typeface="Arial"/>
                      </a:endParaRPr>
                    </a:p>
                  </a:txBody>
                  <a:tcPr marL="5333" marR="5333" marT="5333" marB="0" anchor="b">
                    <a:solidFill>
                      <a:schemeClr val="accent6">
                        <a:lumMod val="40000"/>
                        <a:lumOff val="60000"/>
                      </a:schemeClr>
                    </a:solidFill>
                  </a:tcPr>
                </a:tc>
                <a:tc>
                  <a:txBody>
                    <a:bodyPr/>
                    <a:lstStyle/>
                    <a:p>
                      <a:pPr algn="r" rtl="0" fontAlgn="b"/>
                      <a:r>
                        <a:rPr lang="he-IL" sz="900" u="none" strike="noStrike" dirty="0">
                          <a:effectLst/>
                        </a:rPr>
                        <a:t>5</a:t>
                      </a:r>
                      <a:endParaRPr lang="he-IL" sz="900" b="0" i="0" u="none" strike="noStrike" dirty="0">
                        <a:solidFill>
                          <a:srgbClr val="000000"/>
                        </a:solidFill>
                        <a:effectLst/>
                        <a:latin typeface="Arial"/>
                      </a:endParaRPr>
                    </a:p>
                  </a:txBody>
                  <a:tcPr marL="5333" marR="5333" marT="5333" marB="0" anchor="b">
                    <a:solidFill>
                      <a:schemeClr val="accent6">
                        <a:lumMod val="40000"/>
                        <a:lumOff val="60000"/>
                      </a:schemeClr>
                    </a:solidFill>
                  </a:tcPr>
                </a:tc>
                <a:tc>
                  <a:txBody>
                    <a:bodyPr/>
                    <a:lstStyle/>
                    <a:p>
                      <a:pPr algn="r" rtl="0" fontAlgn="b"/>
                      <a:r>
                        <a:rPr lang="he-IL" sz="900" u="none" strike="noStrike" dirty="0">
                          <a:effectLst/>
                        </a:rPr>
                        <a:t>3%</a:t>
                      </a:r>
                      <a:endParaRPr lang="he-IL" sz="900" b="0" i="0" u="none" strike="noStrike" dirty="0">
                        <a:solidFill>
                          <a:srgbClr val="000000"/>
                        </a:solidFill>
                        <a:effectLst/>
                        <a:latin typeface="Arial"/>
                      </a:endParaRPr>
                    </a:p>
                  </a:txBody>
                  <a:tcPr marL="5333" marR="5333" marT="5333" marB="0" anchor="b">
                    <a:solidFill>
                      <a:schemeClr val="accent6">
                        <a:lumMod val="40000"/>
                        <a:lumOff val="60000"/>
                      </a:schemeClr>
                    </a:solidFill>
                  </a:tcPr>
                </a:tc>
              </a:tr>
              <a:tr h="140369">
                <a:tc>
                  <a:txBody>
                    <a:bodyPr/>
                    <a:lstStyle/>
                    <a:p>
                      <a:pPr algn="r" rtl="1" fontAlgn="b"/>
                      <a:r>
                        <a:rPr lang="he-IL" sz="900" u="none" strike="noStrike" dirty="0">
                          <a:effectLst/>
                        </a:rPr>
                        <a:t>את המיסוי הגבוה על רווקים</a:t>
                      </a:r>
                      <a:endParaRPr lang="he-IL" sz="900" b="0" i="0" u="none" strike="noStrike" dirty="0">
                        <a:solidFill>
                          <a:srgbClr val="000000"/>
                        </a:solidFill>
                        <a:effectLst/>
                        <a:latin typeface="Arial"/>
                      </a:endParaRPr>
                    </a:p>
                  </a:txBody>
                  <a:tcPr marL="5333" marR="5333" marT="5333" marB="0" anchor="b">
                    <a:solidFill>
                      <a:srgbClr val="CC99FF"/>
                    </a:solidFill>
                  </a:tcPr>
                </a:tc>
                <a:tc>
                  <a:txBody>
                    <a:bodyPr/>
                    <a:lstStyle/>
                    <a:p>
                      <a:pPr algn="r" rtl="0" fontAlgn="b"/>
                      <a:r>
                        <a:rPr lang="he-IL" sz="900" u="none" strike="noStrike" dirty="0">
                          <a:effectLst/>
                        </a:rPr>
                        <a:t>3</a:t>
                      </a:r>
                      <a:endParaRPr lang="he-IL" sz="900" b="0" i="0" u="none" strike="noStrike" dirty="0">
                        <a:solidFill>
                          <a:srgbClr val="000000"/>
                        </a:solidFill>
                        <a:effectLst/>
                        <a:latin typeface="Arial"/>
                      </a:endParaRPr>
                    </a:p>
                  </a:txBody>
                  <a:tcPr marL="5333" marR="5333" marT="5333" marB="0" anchor="b">
                    <a:solidFill>
                      <a:srgbClr val="CC99FF"/>
                    </a:solidFill>
                  </a:tcPr>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5333" marR="5333" marT="5333" marB="0" anchor="b">
                    <a:solidFill>
                      <a:srgbClr val="CC99FF"/>
                    </a:solidFill>
                  </a:tcPr>
                </a:tc>
              </a:tr>
              <a:tr h="140369">
                <a:tc>
                  <a:txBody>
                    <a:bodyPr/>
                    <a:lstStyle/>
                    <a:p>
                      <a:pPr algn="r" rtl="1" fontAlgn="b"/>
                      <a:r>
                        <a:rPr lang="he-IL" sz="900" u="none" strike="noStrike" dirty="0">
                          <a:effectLst/>
                        </a:rPr>
                        <a:t>את מדרגות המס ואת גובה התקה</a:t>
                      </a:r>
                      <a:endParaRPr lang="he-IL" sz="900" b="0" i="0" u="none" strike="noStrike" dirty="0">
                        <a:solidFill>
                          <a:srgbClr val="000000"/>
                        </a:solidFill>
                        <a:effectLst/>
                        <a:latin typeface="Arial"/>
                      </a:endParaRPr>
                    </a:p>
                  </a:txBody>
                  <a:tcPr marL="5333" marR="5333" marT="5333" marB="0" anchor="b">
                    <a:solidFill>
                      <a:srgbClr val="CC99FF"/>
                    </a:solidFill>
                  </a:tcPr>
                </a:tc>
                <a:tc>
                  <a:txBody>
                    <a:bodyPr/>
                    <a:lstStyle/>
                    <a:p>
                      <a:pPr algn="r" rtl="0" fontAlgn="b"/>
                      <a:r>
                        <a:rPr lang="he-IL" sz="900" u="none" strike="noStrike" dirty="0">
                          <a:effectLst/>
                        </a:rPr>
                        <a:t>3</a:t>
                      </a:r>
                      <a:endParaRPr lang="he-IL" sz="900" b="0" i="0" u="none" strike="noStrike" dirty="0">
                        <a:solidFill>
                          <a:srgbClr val="000000"/>
                        </a:solidFill>
                        <a:effectLst/>
                        <a:latin typeface="Arial"/>
                      </a:endParaRPr>
                    </a:p>
                  </a:txBody>
                  <a:tcPr marL="5333" marR="5333" marT="5333" marB="0" anchor="b">
                    <a:solidFill>
                      <a:srgbClr val="CC99FF"/>
                    </a:solidFill>
                  </a:tcPr>
                </a:tc>
                <a:tc>
                  <a:txBody>
                    <a:bodyPr/>
                    <a:lstStyle/>
                    <a:p>
                      <a:pPr algn="r" rtl="0" fontAlgn="b"/>
                      <a:r>
                        <a:rPr lang="he-IL" sz="900" u="none" strike="noStrike" dirty="0">
                          <a:effectLst/>
                        </a:rPr>
                        <a:t>2%</a:t>
                      </a:r>
                      <a:endParaRPr lang="he-IL" sz="900" b="0" i="0" u="none" strike="noStrike" dirty="0">
                        <a:solidFill>
                          <a:srgbClr val="000000"/>
                        </a:solidFill>
                        <a:effectLst/>
                        <a:latin typeface="Arial"/>
                      </a:endParaRPr>
                    </a:p>
                  </a:txBody>
                  <a:tcPr marL="5333" marR="5333" marT="5333" marB="0" anchor="b">
                    <a:solidFill>
                      <a:srgbClr val="CC99FF"/>
                    </a:solidFill>
                  </a:tcPr>
                </a:tc>
              </a:tr>
              <a:tr h="140369">
                <a:tc>
                  <a:txBody>
                    <a:bodyPr/>
                    <a:lstStyle/>
                    <a:p>
                      <a:pPr algn="r" rtl="1" fontAlgn="b"/>
                      <a:r>
                        <a:rPr lang="he-IL" sz="900" u="none" strike="noStrike" dirty="0">
                          <a:effectLst/>
                        </a:rPr>
                        <a:t>מכנס את כל המיסים למס אחד ברור.</a:t>
                      </a:r>
                      <a:endParaRPr lang="he-IL" sz="900" b="0" i="0" u="none" strike="noStrike" dirty="0">
                        <a:solidFill>
                          <a:srgbClr val="000000"/>
                        </a:solidFill>
                        <a:effectLst/>
                        <a:latin typeface="Arial"/>
                      </a:endParaRPr>
                    </a:p>
                  </a:txBody>
                  <a:tcPr marL="5333" marR="5333" marT="5333" marB="0" anchor="b">
                    <a:solidFill>
                      <a:srgbClr val="FF7C80"/>
                    </a:solidFill>
                  </a:tcPr>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5333" marR="5333" marT="5333" marB="0" anchor="b">
                    <a:solidFill>
                      <a:srgbClr val="FF7C80"/>
                    </a:solidFill>
                  </a:tcPr>
                </a:tc>
                <a:tc>
                  <a:txBody>
                    <a:bodyPr/>
                    <a:lstStyle/>
                    <a:p>
                      <a:pPr algn="r" rtl="0" fontAlgn="b"/>
                      <a:r>
                        <a:rPr lang="he-IL" sz="900" u="none" strike="noStrike" dirty="0">
                          <a:effectLst/>
                        </a:rPr>
                        <a:t>1%</a:t>
                      </a:r>
                      <a:endParaRPr lang="he-IL" sz="900" b="0" i="0" u="none" strike="noStrike" dirty="0">
                        <a:solidFill>
                          <a:srgbClr val="000000"/>
                        </a:solidFill>
                        <a:effectLst/>
                        <a:latin typeface="Arial"/>
                      </a:endParaRPr>
                    </a:p>
                  </a:txBody>
                  <a:tcPr marL="5333" marR="5333" marT="5333" marB="0" anchor="b">
                    <a:solidFill>
                      <a:srgbClr val="FF7C80"/>
                    </a:solidFill>
                  </a:tcPr>
                </a:tc>
              </a:tr>
              <a:tr h="140369">
                <a:tc>
                  <a:txBody>
                    <a:bodyPr/>
                    <a:lstStyle/>
                    <a:p>
                      <a:pPr algn="r" rtl="1" fontAlgn="b"/>
                      <a:r>
                        <a:rPr lang="he-IL" sz="900" u="none" strike="noStrike" dirty="0">
                          <a:effectLst/>
                        </a:rPr>
                        <a:t>אף אחד מהמשיבים לא לוקח בחשבון ילדים שעברו את גיל 18 ועדיין מתגוררים בבית ונשענים על ההורים בהיבט הכלכלי</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dirty="0">
                          <a:effectLst/>
                        </a:rPr>
                        <a:t>1</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dirty="0">
                          <a:effectLst/>
                        </a:rPr>
                        <a:t>1%</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err="1">
                          <a:effectLst/>
                        </a:rPr>
                        <a:t>הכל</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את החשיבה הקיימת לגבי עבודה ופרנסה.</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הייתי גובר מס לפני הכנסה. מי שמרוויח הכי הרבה משלם מעט יותר.</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275485">
                <a:tc>
                  <a:txBody>
                    <a:bodyPr/>
                    <a:lstStyle/>
                    <a:p>
                      <a:pPr algn="r" rtl="1" fontAlgn="b"/>
                      <a:r>
                        <a:rPr lang="he-IL" sz="900" u="none" strike="noStrike" dirty="0">
                          <a:effectLst/>
                        </a:rPr>
                        <a:t>באופן כללי הפחתה במיסים, מיסוי קהילתי לפי סטטוס- רווקים, בעלי משפחות ומספר ילדים, מבוגרים. לפי השימוש במתקני הקיבוץ והשירותים. הפחתה או ללא מס איזון ובמימון ובתמיכה באנשים שבוחרים לא לעבוד, או לצמצם כי התמיכה היא רחבה מידי.</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a:effectLst/>
                        </a:rPr>
                        <a:t>בריאות וחינוך חינם -כל היתר מחיר מלא , תשלום מס גבוה לכולם </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275485">
                <a:tc>
                  <a:txBody>
                    <a:bodyPr/>
                    <a:lstStyle/>
                    <a:p>
                      <a:pPr algn="r" rtl="1" fontAlgn="b"/>
                      <a:r>
                        <a:rPr lang="he-IL" sz="900" u="none" strike="noStrike" dirty="0" smtClean="0">
                          <a:effectLst/>
                        </a:rPr>
                        <a:t>העקרונות </a:t>
                      </a:r>
                      <a:r>
                        <a:rPr lang="he-IL" sz="900" u="none" strike="noStrike" dirty="0">
                          <a:effectLst/>
                        </a:rPr>
                        <a:t>עצמם נכונים אבל המימוש אינו נכון, יגור צריכה ליישם מנגנון העוזר לאנשים בעלי הכנסה נמוכה להתמודד כלכלית או לעלות את ההכנסה ובנוסף יגור צריכה לייעל את מוסדות הקיבוץ בכדי להוריד את מיסים ולבטל את האבטלה </a:t>
                      </a:r>
                      <a:r>
                        <a:rPr lang="he-IL" sz="900" u="none" strike="noStrike" dirty="0" err="1">
                          <a:effectLst/>
                        </a:rPr>
                        <a:t>הסמוייה</a:t>
                      </a:r>
                      <a:r>
                        <a:rPr lang="he-IL" sz="900" u="none" strike="noStrike" dirty="0">
                          <a:effectLst/>
                        </a:rPr>
                        <a:t> הקיימת שנים.</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הייתי יוצרת מס אחד פרוגרסיבי לכל הצרכים. </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להגדיר במס קהילה מה עבור </a:t>
                      </a:r>
                      <a:r>
                        <a:rPr lang="he-IL" sz="900" u="none" strike="noStrike" dirty="0" err="1">
                          <a:effectLst/>
                        </a:rPr>
                        <a:t>שרותים</a:t>
                      </a:r>
                      <a:r>
                        <a:rPr lang="he-IL" sz="900" u="none" strike="noStrike" dirty="0">
                          <a:effectLst/>
                        </a:rPr>
                        <a:t> </a:t>
                      </a:r>
                      <a:r>
                        <a:rPr lang="he-IL" sz="900" u="none" strike="noStrike" dirty="0" err="1">
                          <a:effectLst/>
                        </a:rPr>
                        <a:t>וצה</a:t>
                      </a:r>
                      <a:r>
                        <a:rPr lang="he-IL" sz="900" u="none" strike="noStrike" dirty="0">
                          <a:effectLst/>
                        </a:rPr>
                        <a:t> עבור ערכי הליבה</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הייתי מעלה את מס האיזון ומעלה מס גולגולת. </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410601">
                <a:tc>
                  <a:txBody>
                    <a:bodyPr/>
                    <a:lstStyle/>
                    <a:p>
                      <a:pPr algn="r" rtl="1" fontAlgn="b"/>
                      <a:r>
                        <a:rPr lang="he-IL" sz="900" u="none" strike="noStrike" dirty="0">
                          <a:effectLst/>
                        </a:rPr>
                        <a:t>הייתי משנה את ההטלה האחידה של המס, בדומה למדינה שמגדירה מגזרים וממסה אותם באופן שונה. נותנת הקלות לנשים יחידניות, במס קהילה ובמס איזון. כמו כן, יש להגדיר שנשים יחידניות מוחרגות מתשלום מס הפערים, באופן גורף. לא ייתכן מיסוי כבד לנשים יחידניות שהגיעו אחרי הרבה שנות קריירה למשכורת מכובדת, שממנה הן צריכות להשלים פערים כלכליים שנצברו בשנים הקודמות (שמתבטאים בגירעון, פנסיה, דיור וכיו״ב). אין דין נשים יחידניות/גרושות כדינם של זוגות שמביאים שתי משכורות. </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296375">
                <a:tc>
                  <a:txBody>
                    <a:bodyPr/>
                    <a:lstStyle/>
                    <a:p>
                      <a:pPr algn="r" rtl="1" fontAlgn="b"/>
                      <a:r>
                        <a:rPr lang="he-IL" sz="900" u="none" strike="noStrike" dirty="0">
                          <a:effectLst/>
                        </a:rPr>
                        <a:t>הייתי מתרכז יותר בעזרה לאלו שזקוקים לכך שכולם יחיו בכבוד . במילים אחרות: אכפת לי מאוד אם לשכן שלי אין מספיק הכנסה כדי לחיות בכבוד ומנגד אם השכן השני זכה בלוטו ויש לו מרצדס בחנייה אני שמח בשבילו, ואין לי רצון להוריד אותו רק כדי שהפער בינינו יהיה קטן</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להעלות תקן למפרנס ולצמצם תקני ילדים.</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המטרה של מס איזון צריכה להיות לאזן פערי שכר. באם צריך עוד כסף לליגה יש להעלות את מס הקהילה </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951065">
                <a:tc>
                  <a:txBody>
                    <a:bodyPr/>
                    <a:lstStyle/>
                    <a:p>
                      <a:pPr algn="r" rtl="1" fontAlgn="b"/>
                      <a:r>
                        <a:rPr lang="he-IL" sz="900" u="none" strike="noStrike" dirty="0">
                          <a:effectLst/>
                        </a:rPr>
                        <a:t>השגיאה הבסיסית היא שהמיסים מהווים מקור למימון לפעילויות ופרויקטים בקיבוץ.</a:t>
                      </a:r>
                      <a:br>
                        <a:rPr lang="he-IL" sz="900" u="none" strike="noStrike" dirty="0">
                          <a:effectLst/>
                        </a:rPr>
                      </a:br>
                      <a:r>
                        <a:rPr lang="he-IL" sz="900" u="none" strike="noStrike" dirty="0">
                          <a:effectLst/>
                        </a:rPr>
                        <a:t>חברי הקיבוץ הם בעלי המניות ובעלים של כל העסקים ביגור המגלגלים מחזור של מאות </a:t>
                      </a:r>
                      <a:r>
                        <a:rPr lang="he-IL" sz="900" u="none" strike="noStrike" dirty="0" err="1">
                          <a:effectLst/>
                        </a:rPr>
                        <a:t>מליונים</a:t>
                      </a:r>
                      <a:r>
                        <a:rPr lang="he-IL" sz="900" u="none" strike="noStrike" dirty="0">
                          <a:effectLst/>
                        </a:rPr>
                        <a:t>  והעובדה שהרווחים שהתאגידים מייצרים (</a:t>
                      </a:r>
                      <a:r>
                        <a:rPr lang="he-IL" sz="900" u="none" strike="noStrike" dirty="0" err="1">
                          <a:effectLst/>
                        </a:rPr>
                        <a:t>המגוכחים</a:t>
                      </a:r>
                      <a:r>
                        <a:rPr lang="he-IL" sz="900" u="none" strike="noStrike" dirty="0">
                          <a:effectLst/>
                        </a:rPr>
                        <a:t> במקרה הטוב או הפסדים עם תירוצים במקרה השכיח והפחות טוב)  הם </a:t>
                      </a:r>
                      <a:r>
                        <a:rPr lang="he-IL" sz="900" u="none" strike="noStrike" dirty="0" err="1">
                          <a:effectLst/>
                        </a:rPr>
                        <a:t>השערוריה</a:t>
                      </a:r>
                      <a:r>
                        <a:rPr lang="he-IL" sz="900" u="none" strike="noStrike" dirty="0">
                          <a:effectLst/>
                        </a:rPr>
                        <a:t> הגדולה</a:t>
                      </a:r>
                      <a:br>
                        <a:rPr lang="he-IL" sz="900" u="none" strike="noStrike" dirty="0">
                          <a:effectLst/>
                        </a:rPr>
                      </a:br>
                      <a:r>
                        <a:rPr lang="he-IL" sz="900" u="none" strike="noStrike" dirty="0">
                          <a:effectLst/>
                        </a:rPr>
                        <a:t>וזה בצרוף הגישה שהמיסוי </a:t>
                      </a:r>
                      <a:r>
                        <a:rPr lang="he-IL" sz="900" u="none" strike="noStrike" dirty="0" err="1">
                          <a:effectLst/>
                        </a:rPr>
                        <a:t>בשעור</a:t>
                      </a:r>
                      <a:r>
                        <a:rPr lang="he-IL" sz="900" u="none" strike="noStrike" dirty="0">
                          <a:effectLst/>
                        </a:rPr>
                        <a:t> בלתי סביר (בכל קנה מידה) מהווה מקור הכנסה לכיסוי </a:t>
                      </a:r>
                      <a:r>
                        <a:rPr lang="he-IL" sz="900" u="none" strike="noStrike" dirty="0" err="1">
                          <a:effectLst/>
                        </a:rPr>
                        <a:t>הגרעונות</a:t>
                      </a:r>
                      <a:r>
                        <a:rPr lang="he-IL" sz="900" u="none" strike="noStrike" dirty="0">
                          <a:effectLst/>
                        </a:rPr>
                        <a:t> האלו.</a:t>
                      </a:r>
                      <a:br>
                        <a:rPr lang="he-IL" sz="900" u="none" strike="noStrike" dirty="0">
                          <a:effectLst/>
                        </a:rPr>
                      </a:br>
                      <a:r>
                        <a:rPr lang="he-IL" sz="900" u="none" strike="noStrike" dirty="0">
                          <a:effectLst/>
                        </a:rPr>
                        <a:t>הניהול הכלכלי הוא חובבני וחוטא חטא גדול לבעלי המניות ובמידה והמנהלים היו חיצוניים ולא חברי קיבוץ ומביאים תוצאות עסקיות מביכות כל כך היו נבעטים אחרי זמן קצר.</a:t>
                      </a:r>
                      <a:br>
                        <a:rPr lang="he-IL" sz="900" u="none" strike="noStrike" dirty="0">
                          <a:effectLst/>
                        </a:rPr>
                      </a:br>
                      <a:r>
                        <a:rPr lang="he-IL" sz="900" u="none" strike="noStrike" dirty="0">
                          <a:effectLst/>
                        </a:rPr>
                        <a:t>אך מאחר וחברי הקיבוץ מנהלים את עצמם שוב דבר והחלק היחסי שלהם בציבור גבוהה כלום לא ישתנה ונמשיך לשלם מיסים מטורפים לכיסוי ניהול כושל.</a:t>
                      </a:r>
                      <a:br>
                        <a:rPr lang="he-IL" sz="900" u="none" strike="noStrike" dirty="0">
                          <a:effectLst/>
                        </a:rPr>
                      </a:br>
                      <a:r>
                        <a:rPr lang="he-IL" sz="900" u="none" strike="noStrike" dirty="0">
                          <a:effectLst/>
                        </a:rPr>
                        <a:t> המיסוי מתמרץ בטלנות והמשך הפסדים בתאגידים ומדכא יוזמה לעצמאות כלכלית ושאיפה להצטיין ולהתקדם לרמות שכר גבוהות.</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99466">
                <a:tc>
                  <a:txBody>
                    <a:bodyPr/>
                    <a:lstStyle/>
                    <a:p>
                      <a:pPr algn="r" rtl="1" fontAlgn="b"/>
                      <a:r>
                        <a:rPr lang="he-IL" sz="900" u="none" strike="noStrike" dirty="0" err="1">
                          <a:effectLst/>
                        </a:rPr>
                        <a:t>התק"ה</a:t>
                      </a:r>
                      <a:r>
                        <a:rPr lang="he-IL" sz="900" u="none" strike="noStrike" dirty="0">
                          <a:effectLst/>
                        </a:rPr>
                        <a:t> תלוי יותר מידי בילדים ופחות מידי בהכנסת ההורים. כלומר כדי להגדיל הכנסות אפשר לעשות ילדים במקום פרנסה.  בנוסף המיסוי גבוה מידי ולא מעודד הצטיינות אלא תחמנות.</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יגרום לבריחת </a:t>
                      </a:r>
                      <a:r>
                        <a:rPr lang="he-IL" sz="900" u="none" strike="noStrike" dirty="0" err="1">
                          <a:effectLst/>
                        </a:rPr>
                        <a:t>אוכלסיה</a:t>
                      </a:r>
                      <a:r>
                        <a:rPr lang="he-IL" sz="900" u="none" strike="noStrike" dirty="0">
                          <a:effectLst/>
                        </a:rPr>
                        <a:t> חזקה</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63828">
                <a:tc>
                  <a:txBody>
                    <a:bodyPr/>
                    <a:lstStyle/>
                    <a:p>
                      <a:pPr algn="r" rtl="1" fontAlgn="b"/>
                      <a:r>
                        <a:rPr lang="he-IL" sz="900" u="none" strike="noStrike" dirty="0">
                          <a:effectLst/>
                        </a:rPr>
                        <a:t>להוריד את מס האיזון ולהגדיר במס קהילה את רשת הביטחון וערבות הדדית. מס הקהילה יהיה קבוע למשך שנה וכל שנה ניתן יהיה לשנותו</a:t>
                      </a:r>
                      <a:r>
                        <a:rPr lang="he-IL" sz="900" u="none" strike="noStrike" dirty="0" smtClean="0">
                          <a:effectLst/>
                        </a:rPr>
                        <a:t>.</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להשאיר מס קהילה. לבטל מס איזון ופערים</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להתחשב גם בצעירים מגיל 18</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למי שלא שמע- </a:t>
                      </a:r>
                      <a:r>
                        <a:rPr lang="he-IL" sz="900" u="none" strike="noStrike" dirty="0" err="1">
                          <a:effectLst/>
                        </a:rPr>
                        <a:t>הופרטנו</a:t>
                      </a:r>
                      <a:r>
                        <a:rPr lang="he-IL" sz="900" u="none" strike="noStrike" dirty="0">
                          <a:effectLst/>
                        </a:rPr>
                        <a:t> - כל אחד צריך להרוויח לביתו ולא לטובת סבסוד האחרים</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r>
              <a:tr h="178491">
                <a:tc>
                  <a:txBody>
                    <a:bodyPr/>
                    <a:lstStyle/>
                    <a:p>
                      <a:pPr algn="r" rtl="1" fontAlgn="b"/>
                      <a:r>
                        <a:rPr lang="he-IL" sz="900" u="none" strike="noStrike" dirty="0">
                          <a:effectLst/>
                        </a:rPr>
                        <a:t>מבטל מס פערים, משנה אחוז מס איזון. בנוסף מסבסד חינוך בצורה משמעותית אבל מבטל הטבות ביטול מס לילדים. מבנה אחר לגמרי (למשל מי שיש לו הרבה ילדים ומרוויח מעט למעשה לא מקבל תמיכה</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dirty="0">
                          <a:effectLst/>
                        </a:rPr>
                        <a:t>1%</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מוריד הוצאות קהילה מאד</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dirty="0">
                          <a:effectLst/>
                        </a:rPr>
                        <a:t>1</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c>
                  <a:txBody>
                    <a:bodyPr/>
                    <a:lstStyle/>
                    <a:p>
                      <a:pPr algn="r" rtl="0" fontAlgn="b"/>
                      <a:r>
                        <a:rPr lang="he-IL" sz="900" u="none" strike="noStrike" dirty="0">
                          <a:effectLst/>
                        </a:rPr>
                        <a:t>1%</a:t>
                      </a:r>
                      <a:endParaRPr lang="he-IL" sz="900" b="0" i="0" u="none" strike="noStrike" dirty="0">
                        <a:solidFill>
                          <a:srgbClr val="000000"/>
                        </a:solidFill>
                        <a:effectLst/>
                        <a:latin typeface="Arial"/>
                      </a:endParaRPr>
                    </a:p>
                  </a:txBody>
                  <a:tcPr marL="5333" marR="5333" marT="5333" marB="0" anchor="b">
                    <a:solidFill>
                      <a:schemeClr val="accent2">
                        <a:lumMod val="20000"/>
                        <a:lumOff val="80000"/>
                      </a:schemeClr>
                    </a:solidFill>
                  </a:tcPr>
                </a:tc>
              </a:tr>
              <a:tr h="140369">
                <a:tc>
                  <a:txBody>
                    <a:bodyPr/>
                    <a:lstStyle/>
                    <a:p>
                      <a:pPr algn="r" rtl="1" fontAlgn="b"/>
                      <a:r>
                        <a:rPr lang="he-IL" sz="900" u="none" strike="noStrike" dirty="0">
                          <a:effectLst/>
                        </a:rPr>
                        <a:t>סה"כ</a:t>
                      </a:r>
                      <a:endParaRPr lang="he-IL" sz="900" b="0" i="0" u="none" strike="noStrike" dirty="0">
                        <a:solidFill>
                          <a:srgbClr val="000000"/>
                        </a:solidFill>
                        <a:effectLst/>
                        <a:latin typeface="Arial"/>
                      </a:endParaRPr>
                    </a:p>
                  </a:txBody>
                  <a:tcPr marL="5333" marR="5333" marT="5333" marB="0" anchor="b">
                    <a:solidFill>
                      <a:schemeClr val="bg1">
                        <a:lumMod val="85000"/>
                      </a:schemeClr>
                    </a:solidFill>
                  </a:tcPr>
                </a:tc>
                <a:tc>
                  <a:txBody>
                    <a:bodyPr/>
                    <a:lstStyle/>
                    <a:p>
                      <a:pPr algn="r" rtl="0" fontAlgn="b"/>
                      <a:r>
                        <a:rPr lang="he-IL" sz="900" u="none" strike="noStrike" dirty="0">
                          <a:effectLst/>
                        </a:rPr>
                        <a:t>163</a:t>
                      </a:r>
                      <a:endParaRPr lang="he-IL" sz="900" b="0" i="0" u="none" strike="noStrike" dirty="0">
                        <a:solidFill>
                          <a:srgbClr val="000000"/>
                        </a:solidFill>
                        <a:effectLst/>
                        <a:latin typeface="Arial"/>
                      </a:endParaRPr>
                    </a:p>
                  </a:txBody>
                  <a:tcPr marL="5333" marR="5333" marT="5333" marB="0" anchor="b">
                    <a:solidFill>
                      <a:schemeClr val="bg1">
                        <a:lumMod val="85000"/>
                      </a:schemeClr>
                    </a:solidFill>
                  </a:tcPr>
                </a:tc>
                <a:tc>
                  <a:txBody>
                    <a:bodyPr/>
                    <a:lstStyle/>
                    <a:p>
                      <a:pPr algn="l" rtl="0" fontAlgn="b"/>
                      <a:r>
                        <a:rPr lang="he-IL" sz="900" u="none" strike="noStrike" dirty="0">
                          <a:effectLst/>
                        </a:rPr>
                        <a:t> </a:t>
                      </a:r>
                      <a:endParaRPr lang="he-IL" sz="900" b="0" i="0" u="none" strike="noStrike" dirty="0">
                        <a:solidFill>
                          <a:srgbClr val="000000"/>
                        </a:solidFill>
                        <a:effectLst/>
                        <a:latin typeface="Arial"/>
                      </a:endParaRPr>
                    </a:p>
                  </a:txBody>
                  <a:tcPr marL="5333" marR="5333" marT="5333" marB="0" anchor="b">
                    <a:solidFill>
                      <a:schemeClr val="bg1">
                        <a:lumMod val="85000"/>
                      </a:schemeClr>
                    </a:solidFill>
                  </a:tcPr>
                </a:tc>
              </a:tr>
            </a:tbl>
          </a:graphicData>
        </a:graphic>
      </p:graphicFrame>
    </p:spTree>
    <p:extLst>
      <p:ext uri="{BB962C8B-B14F-4D97-AF65-F5344CB8AC3E}">
        <p14:creationId xmlns:p14="http://schemas.microsoft.com/office/powerpoint/2010/main" val="231816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57" t="35238" r="30535" b="35397"/>
          <a:stretch/>
        </p:blipFill>
        <p:spPr bwMode="auto">
          <a:xfrm>
            <a:off x="6188530" y="1469569"/>
            <a:ext cx="5470071" cy="2468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extLst/>
        </p:spPr>
      </p:pic>
      <p:graphicFrame>
        <p:nvGraphicFramePr>
          <p:cNvPr id="2" name="טבלה 1"/>
          <p:cNvGraphicFramePr>
            <a:graphicFrameLocks noGrp="1"/>
          </p:cNvGraphicFramePr>
          <p:nvPr>
            <p:extLst>
              <p:ext uri="{D42A27DB-BD31-4B8C-83A1-F6EECF244321}">
                <p14:modId xmlns:p14="http://schemas.microsoft.com/office/powerpoint/2010/main" val="494040581"/>
              </p:ext>
            </p:extLst>
          </p:nvPr>
        </p:nvGraphicFramePr>
        <p:xfrm>
          <a:off x="6752204" y="4166372"/>
          <a:ext cx="4650242" cy="1371600"/>
        </p:xfrm>
        <a:graphic>
          <a:graphicData uri="http://schemas.openxmlformats.org/drawingml/2006/table">
            <a:tbl>
              <a:tblPr rtl="1" firstRow="1" firstCol="1" bandRow="1">
                <a:tableStyleId>{5940675A-B579-460E-94D1-54222C63F5DA}</a:tableStyleId>
              </a:tblPr>
              <a:tblGrid>
                <a:gridCol w="2478542"/>
                <a:gridCol w="2171700"/>
              </a:tblGrid>
              <a:tr h="0">
                <a:tc>
                  <a:txBody>
                    <a:bodyPr/>
                    <a:lstStyle/>
                    <a:p>
                      <a:pPr algn="r" rtl="1">
                        <a:lnSpc>
                          <a:spcPct val="150000"/>
                        </a:lnSpc>
                        <a:spcAft>
                          <a:spcPts val="0"/>
                        </a:spcAft>
                      </a:pPr>
                      <a:r>
                        <a:rPr lang="he-IL" sz="1000" dirty="0">
                          <a:effectLst/>
                        </a:rPr>
                        <a:t>תקן לחבר בזוג</a:t>
                      </a:r>
                      <a:endParaRPr lang="en-US" sz="1050" dirty="0">
                        <a:effectLst/>
                        <a:latin typeface="Arial"/>
                        <a:ea typeface="Times New Roman"/>
                      </a:endParaRPr>
                    </a:p>
                  </a:txBody>
                  <a:tcPr marL="68580" marR="68580" marT="0" marB="0"/>
                </a:tc>
                <a:tc>
                  <a:txBody>
                    <a:bodyPr/>
                    <a:lstStyle/>
                    <a:p>
                      <a:pPr algn="r" rtl="1">
                        <a:lnSpc>
                          <a:spcPct val="150000"/>
                        </a:lnSpc>
                        <a:spcAft>
                          <a:spcPts val="0"/>
                        </a:spcAft>
                      </a:pPr>
                      <a:r>
                        <a:rPr lang="he-IL" sz="1000" dirty="0">
                          <a:effectLst/>
                        </a:rPr>
                        <a:t>100% שכר מינימום נטו= 4744 ש"ח *2</a:t>
                      </a:r>
                      <a:endParaRPr lang="en-US" sz="1050" dirty="0">
                        <a:effectLst/>
                        <a:latin typeface="Arial"/>
                        <a:ea typeface="Times New Roman"/>
                      </a:endParaRPr>
                    </a:p>
                  </a:txBody>
                  <a:tcPr marL="68580" marR="68580" marT="0" marB="0"/>
                </a:tc>
              </a:tr>
              <a:tr h="0">
                <a:tc>
                  <a:txBody>
                    <a:bodyPr/>
                    <a:lstStyle/>
                    <a:p>
                      <a:pPr algn="r" rtl="1">
                        <a:lnSpc>
                          <a:spcPct val="150000"/>
                        </a:lnSpc>
                        <a:spcAft>
                          <a:spcPts val="0"/>
                        </a:spcAft>
                      </a:pPr>
                      <a:r>
                        <a:rPr lang="he-IL" sz="1000">
                          <a:effectLst/>
                        </a:rPr>
                        <a:t>חבר יחיד</a:t>
                      </a:r>
                      <a:endParaRPr lang="en-US" sz="1050">
                        <a:effectLst/>
                        <a:latin typeface="Arial"/>
                        <a:ea typeface="Times New Roman"/>
                      </a:endParaRPr>
                    </a:p>
                  </a:txBody>
                  <a:tcPr marL="68580" marR="68580" marT="0" marB="0"/>
                </a:tc>
                <a:tc>
                  <a:txBody>
                    <a:bodyPr/>
                    <a:lstStyle/>
                    <a:p>
                      <a:pPr algn="r" rtl="1">
                        <a:lnSpc>
                          <a:spcPct val="150000"/>
                        </a:lnSpc>
                        <a:spcAft>
                          <a:spcPts val="0"/>
                        </a:spcAft>
                      </a:pPr>
                      <a:r>
                        <a:rPr lang="he-IL" sz="1000">
                          <a:effectLst/>
                        </a:rPr>
                        <a:t>120% = 5,692 ₪</a:t>
                      </a:r>
                      <a:endParaRPr lang="en-US" sz="1050">
                        <a:effectLst/>
                        <a:latin typeface="Arial"/>
                        <a:ea typeface="Times New Roman"/>
                      </a:endParaRPr>
                    </a:p>
                  </a:txBody>
                  <a:tcPr marL="68580" marR="68580" marT="0" marB="0"/>
                </a:tc>
              </a:tr>
              <a:tr h="0">
                <a:tc>
                  <a:txBody>
                    <a:bodyPr/>
                    <a:lstStyle/>
                    <a:p>
                      <a:pPr algn="r" rtl="1">
                        <a:lnSpc>
                          <a:spcPct val="150000"/>
                        </a:lnSpc>
                        <a:spcAft>
                          <a:spcPts val="0"/>
                        </a:spcAft>
                      </a:pPr>
                      <a:r>
                        <a:rPr lang="he-IL" sz="1000" dirty="0">
                          <a:effectLst/>
                        </a:rPr>
                        <a:t>הורה יחידני (מפרנס יחיד)</a:t>
                      </a:r>
                      <a:endParaRPr lang="en-US" sz="1050" dirty="0">
                        <a:effectLst/>
                        <a:latin typeface="Arial"/>
                        <a:ea typeface="Times New Roman"/>
                      </a:endParaRPr>
                    </a:p>
                  </a:txBody>
                  <a:tcPr marL="68580" marR="68580" marT="0" marB="0"/>
                </a:tc>
                <a:tc>
                  <a:txBody>
                    <a:bodyPr/>
                    <a:lstStyle/>
                    <a:p>
                      <a:pPr algn="r" rtl="1">
                        <a:lnSpc>
                          <a:spcPct val="150000"/>
                        </a:lnSpc>
                        <a:spcAft>
                          <a:spcPts val="0"/>
                        </a:spcAft>
                      </a:pPr>
                      <a:r>
                        <a:rPr lang="he-IL" sz="1000">
                          <a:effectLst/>
                        </a:rPr>
                        <a:t>140%= 6,641 ₪</a:t>
                      </a:r>
                      <a:endParaRPr lang="en-US" sz="1050">
                        <a:effectLst/>
                        <a:latin typeface="Arial"/>
                        <a:ea typeface="Times New Roman"/>
                      </a:endParaRPr>
                    </a:p>
                  </a:txBody>
                  <a:tcPr marL="68580" marR="68580" marT="0" marB="0"/>
                </a:tc>
              </a:tr>
              <a:tr h="0">
                <a:tc>
                  <a:txBody>
                    <a:bodyPr/>
                    <a:lstStyle/>
                    <a:p>
                      <a:pPr algn="r" rtl="1">
                        <a:lnSpc>
                          <a:spcPct val="150000"/>
                        </a:lnSpc>
                        <a:spcAft>
                          <a:spcPts val="0"/>
                        </a:spcAft>
                      </a:pPr>
                      <a:r>
                        <a:rPr lang="he-IL" sz="1000" dirty="0">
                          <a:effectLst/>
                        </a:rPr>
                        <a:t>חבר יחיד מעל גיל 55 (עם ילדים מעל גיל חובה)</a:t>
                      </a:r>
                      <a:endParaRPr lang="en-US" sz="1050" dirty="0">
                        <a:effectLst/>
                        <a:latin typeface="Arial"/>
                        <a:ea typeface="Times New Roman"/>
                      </a:endParaRPr>
                    </a:p>
                  </a:txBody>
                  <a:tcPr marL="68580" marR="68580" marT="0" marB="0"/>
                </a:tc>
                <a:tc>
                  <a:txBody>
                    <a:bodyPr/>
                    <a:lstStyle/>
                    <a:p>
                      <a:pPr algn="r" rtl="1">
                        <a:lnSpc>
                          <a:spcPct val="150000"/>
                        </a:lnSpc>
                        <a:spcAft>
                          <a:spcPts val="0"/>
                        </a:spcAft>
                      </a:pPr>
                      <a:r>
                        <a:rPr lang="he-IL" sz="1000" dirty="0">
                          <a:effectLst/>
                        </a:rPr>
                        <a:t>150% = 7,116 ₪</a:t>
                      </a:r>
                      <a:endParaRPr lang="en-US" sz="1050" dirty="0">
                        <a:effectLst/>
                        <a:latin typeface="Arial"/>
                        <a:ea typeface="Times New Roman"/>
                      </a:endParaRPr>
                    </a:p>
                  </a:txBody>
                  <a:tcPr marL="68580" marR="68580" marT="0" marB="0"/>
                </a:tc>
              </a:tr>
              <a:tr h="0">
                <a:tc>
                  <a:txBody>
                    <a:bodyPr/>
                    <a:lstStyle/>
                    <a:p>
                      <a:pPr algn="r" rtl="1">
                        <a:lnSpc>
                          <a:spcPct val="150000"/>
                        </a:lnSpc>
                        <a:spcAft>
                          <a:spcPts val="0"/>
                        </a:spcAft>
                      </a:pPr>
                      <a:r>
                        <a:rPr lang="he-IL" sz="1000" dirty="0">
                          <a:effectLst/>
                        </a:rPr>
                        <a:t>עבור כל ילד עד גיל 6</a:t>
                      </a:r>
                      <a:endParaRPr lang="en-US" sz="1050" dirty="0">
                        <a:effectLst/>
                        <a:latin typeface="Arial"/>
                        <a:ea typeface="Times New Roman"/>
                      </a:endParaRPr>
                    </a:p>
                  </a:txBody>
                  <a:tcPr marL="68580" marR="68580" marT="0" marB="0"/>
                </a:tc>
                <a:tc>
                  <a:txBody>
                    <a:bodyPr/>
                    <a:lstStyle/>
                    <a:p>
                      <a:pPr algn="r" rtl="1">
                        <a:lnSpc>
                          <a:spcPct val="150000"/>
                        </a:lnSpc>
                        <a:spcAft>
                          <a:spcPts val="0"/>
                        </a:spcAft>
                      </a:pPr>
                      <a:r>
                        <a:rPr lang="he-IL" sz="1000" dirty="0">
                          <a:effectLst/>
                        </a:rPr>
                        <a:t>50%= 2,372 ₪</a:t>
                      </a:r>
                      <a:endParaRPr lang="en-US" sz="1050" dirty="0">
                        <a:effectLst/>
                        <a:latin typeface="Arial"/>
                        <a:ea typeface="Times New Roman"/>
                      </a:endParaRPr>
                    </a:p>
                  </a:txBody>
                  <a:tcPr marL="68580" marR="68580" marT="0" marB="0"/>
                </a:tc>
              </a:tr>
              <a:tr h="0">
                <a:tc>
                  <a:txBody>
                    <a:bodyPr/>
                    <a:lstStyle/>
                    <a:p>
                      <a:pPr algn="r" rtl="1">
                        <a:lnSpc>
                          <a:spcPct val="150000"/>
                        </a:lnSpc>
                        <a:spcAft>
                          <a:spcPts val="0"/>
                        </a:spcAft>
                      </a:pPr>
                      <a:r>
                        <a:rPr lang="he-IL" sz="1000" dirty="0">
                          <a:effectLst/>
                        </a:rPr>
                        <a:t>עבור כל ילד מכיתה א עד תום שירות חובה</a:t>
                      </a:r>
                      <a:endParaRPr lang="en-US" sz="1050" dirty="0">
                        <a:effectLst/>
                        <a:latin typeface="Arial"/>
                        <a:ea typeface="Times New Roman"/>
                      </a:endParaRPr>
                    </a:p>
                  </a:txBody>
                  <a:tcPr marL="68580" marR="68580" marT="0" marB="0"/>
                </a:tc>
                <a:tc>
                  <a:txBody>
                    <a:bodyPr/>
                    <a:lstStyle/>
                    <a:p>
                      <a:pPr algn="r" rtl="1">
                        <a:lnSpc>
                          <a:spcPct val="150000"/>
                        </a:lnSpc>
                        <a:spcAft>
                          <a:spcPts val="0"/>
                        </a:spcAft>
                      </a:pPr>
                      <a:r>
                        <a:rPr lang="he-IL" sz="1000" dirty="0">
                          <a:effectLst/>
                        </a:rPr>
                        <a:t>40%= 1897 ₪</a:t>
                      </a:r>
                      <a:endParaRPr lang="en-US" sz="1050" dirty="0">
                        <a:effectLst/>
                        <a:latin typeface="Arial"/>
                        <a:ea typeface="Times New Roman"/>
                      </a:endParaRPr>
                    </a:p>
                  </a:txBody>
                  <a:tcPr marL="68580" marR="68580" marT="0" marB="0"/>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2557185597"/>
              </p:ext>
            </p:extLst>
          </p:nvPr>
        </p:nvGraphicFramePr>
        <p:xfrm>
          <a:off x="802632" y="1028701"/>
          <a:ext cx="4994011" cy="5082474"/>
        </p:xfrm>
        <a:graphic>
          <a:graphicData uri="http://schemas.openxmlformats.org/drawingml/2006/table">
            <a:tbl>
              <a:tblPr rtl="1">
                <a:tableStyleId>{93296810-A885-4BE3-A3E7-6D5BEEA58F35}</a:tableStyleId>
              </a:tblPr>
              <a:tblGrid>
                <a:gridCol w="4180115"/>
                <a:gridCol w="351064"/>
                <a:gridCol w="462832"/>
              </a:tblGrid>
              <a:tr h="445644">
                <a:tc>
                  <a:txBody>
                    <a:bodyPr/>
                    <a:lstStyle/>
                    <a:p>
                      <a:pPr algn="r" rtl="1" fontAlgn="b"/>
                      <a:r>
                        <a:rPr lang="he-IL" sz="1100" b="1" u="none" strike="noStrike" dirty="0">
                          <a:solidFill>
                            <a:schemeClr val="bg1"/>
                          </a:solidFill>
                          <a:effectLst/>
                        </a:rPr>
                        <a:t>אם כן- איזו שיטה מתאימה לדעתך</a:t>
                      </a:r>
                      <a:r>
                        <a:rPr lang="he-IL" sz="1100" b="1" u="none" strike="noStrike" dirty="0" smtClean="0">
                          <a:solidFill>
                            <a:schemeClr val="bg1"/>
                          </a:solidFill>
                          <a:effectLst/>
                        </a:rPr>
                        <a:t>?</a:t>
                      </a:r>
                    </a:p>
                    <a:p>
                      <a:pPr algn="r" rtl="1" fontAlgn="b"/>
                      <a:endParaRPr lang="he-IL" sz="1100" b="1" i="0" u="none" strike="noStrike" dirty="0">
                        <a:solidFill>
                          <a:schemeClr val="bg1"/>
                        </a:solidFill>
                        <a:effectLst/>
                        <a:latin typeface="Arial"/>
                      </a:endParaRPr>
                    </a:p>
                  </a:txBody>
                  <a:tcPr marL="8257" marR="8257" marT="8257" marB="0" anchor="b">
                    <a:solidFill>
                      <a:schemeClr val="accent6">
                        <a:lumMod val="50000"/>
                      </a:schemeClr>
                    </a:solidFill>
                  </a:tcPr>
                </a:tc>
                <a:tc>
                  <a:txBody>
                    <a:bodyPr/>
                    <a:lstStyle/>
                    <a:p>
                      <a:pPr algn="r" rtl="1" fontAlgn="b"/>
                      <a:r>
                        <a:rPr lang="he-IL" sz="1100" b="1" u="none" strike="noStrike" dirty="0">
                          <a:solidFill>
                            <a:schemeClr val="bg1"/>
                          </a:solidFill>
                          <a:effectLst/>
                        </a:rPr>
                        <a:t>מס</a:t>
                      </a:r>
                      <a:endParaRPr lang="he-IL" sz="1100" b="1" i="0" u="none" strike="noStrike" dirty="0">
                        <a:solidFill>
                          <a:schemeClr val="bg1"/>
                        </a:solidFill>
                        <a:effectLst/>
                        <a:latin typeface="Arial"/>
                      </a:endParaRPr>
                    </a:p>
                  </a:txBody>
                  <a:tcPr marL="8257" marR="8257" marT="8257" marB="0" anchor="ctr">
                    <a:solidFill>
                      <a:schemeClr val="accent6">
                        <a:lumMod val="50000"/>
                      </a:schemeClr>
                    </a:solidFill>
                  </a:tcPr>
                </a:tc>
                <a:tc>
                  <a:txBody>
                    <a:bodyPr/>
                    <a:lstStyle/>
                    <a:p>
                      <a:pPr algn="r" rtl="1" fontAlgn="b"/>
                      <a:r>
                        <a:rPr lang="he-IL" sz="1100" b="1" u="none" strike="noStrike" dirty="0">
                          <a:solidFill>
                            <a:schemeClr val="bg1"/>
                          </a:solidFill>
                          <a:effectLst/>
                        </a:rPr>
                        <a:t>אחוז</a:t>
                      </a:r>
                      <a:endParaRPr lang="he-IL" sz="1100" b="1" i="0" u="none" strike="noStrike" dirty="0">
                        <a:solidFill>
                          <a:schemeClr val="bg1"/>
                        </a:solidFill>
                        <a:effectLst/>
                        <a:latin typeface="Arial"/>
                      </a:endParaRPr>
                    </a:p>
                  </a:txBody>
                  <a:tcPr marL="8257" marR="8257" marT="8257" marB="0" anchor="ctr">
                    <a:solidFill>
                      <a:schemeClr val="accent6">
                        <a:lumMod val="50000"/>
                      </a:schemeClr>
                    </a:solidFill>
                  </a:tcPr>
                </a:tc>
              </a:tr>
              <a:tr h="140366">
                <a:tc>
                  <a:txBody>
                    <a:bodyPr/>
                    <a:lstStyle/>
                    <a:p>
                      <a:pPr algn="r" rtl="1" fontAlgn="b"/>
                      <a:r>
                        <a:rPr lang="he-IL" sz="900" u="none" strike="noStrike" dirty="0">
                          <a:effectLst/>
                        </a:rPr>
                        <a:t>אין הצדקה לקטגוריה המטיבה של חבר מעל גיל 55, דווקא בגילאים אלה פוטנציאל ההשתכרות מגיע למיצוי</a:t>
                      </a:r>
                      <a:endParaRPr lang="he-IL" sz="900" b="0" i="0" u="none" strike="noStrike" dirty="0">
                        <a:solidFill>
                          <a:srgbClr val="000000"/>
                        </a:solidFill>
                        <a:effectLst/>
                        <a:latin typeface="Arial"/>
                      </a:endParaRPr>
                    </a:p>
                  </a:txBody>
                  <a:tcPr marL="8257" marR="8257" marT="8257" marB="0" anchor="b">
                    <a:solidFill>
                      <a:schemeClr val="accent6">
                        <a:lumMod val="60000"/>
                        <a:lumOff val="40000"/>
                      </a:schemeClr>
                    </a:solidFill>
                  </a:tcPr>
                </a:tc>
                <a:tc>
                  <a:txBody>
                    <a:bodyPr/>
                    <a:lstStyle/>
                    <a:p>
                      <a:pPr algn="r" rtl="0" fontAlgn="b"/>
                      <a:r>
                        <a:rPr lang="he-IL" sz="900" u="none" strike="noStrike" dirty="0">
                          <a:effectLst/>
                        </a:rPr>
                        <a:t>5</a:t>
                      </a:r>
                      <a:endParaRPr lang="he-IL" sz="900" b="0" i="0" u="none" strike="noStrike" dirty="0">
                        <a:solidFill>
                          <a:srgbClr val="000000"/>
                        </a:solidFill>
                        <a:effectLst/>
                        <a:latin typeface="Arial"/>
                      </a:endParaRPr>
                    </a:p>
                  </a:txBody>
                  <a:tcPr marL="8257" marR="8257" marT="8257" marB="0" anchor="b">
                    <a:solidFill>
                      <a:schemeClr val="accent6">
                        <a:lumMod val="60000"/>
                        <a:lumOff val="40000"/>
                      </a:schemeClr>
                    </a:solidFill>
                  </a:tcPr>
                </a:tc>
                <a:tc>
                  <a:txBody>
                    <a:bodyPr/>
                    <a:lstStyle/>
                    <a:p>
                      <a:pPr algn="r" rtl="0" fontAlgn="b"/>
                      <a:r>
                        <a:rPr lang="he-IL" sz="900" u="none" strike="noStrike">
                          <a:effectLst/>
                        </a:rPr>
                        <a:t>8%</a:t>
                      </a:r>
                      <a:endParaRPr lang="he-IL" sz="900" b="0" i="0" u="none" strike="noStrike">
                        <a:solidFill>
                          <a:srgbClr val="000000"/>
                        </a:solidFill>
                        <a:effectLst/>
                        <a:latin typeface="Arial"/>
                      </a:endParaRPr>
                    </a:p>
                  </a:txBody>
                  <a:tcPr marL="8257" marR="8257" marT="8257" marB="0" anchor="b">
                    <a:solidFill>
                      <a:schemeClr val="accent6">
                        <a:lumMod val="60000"/>
                        <a:lumOff val="40000"/>
                      </a:schemeClr>
                    </a:solidFill>
                  </a:tcPr>
                </a:tc>
              </a:tr>
              <a:tr h="140366">
                <a:tc>
                  <a:txBody>
                    <a:bodyPr/>
                    <a:lstStyle/>
                    <a:p>
                      <a:pPr algn="r" rtl="1" fontAlgn="b"/>
                      <a:r>
                        <a:rPr lang="he-IL" sz="900" u="none" strike="noStrike" dirty="0">
                          <a:effectLst/>
                        </a:rPr>
                        <a:t>להעלות את הבסיס (שכר המינימום)</a:t>
                      </a:r>
                      <a:endParaRPr lang="he-IL" sz="900" b="0" i="0" u="none" strike="noStrike" dirty="0">
                        <a:solidFill>
                          <a:srgbClr val="000000"/>
                        </a:solidFill>
                        <a:effectLst/>
                        <a:latin typeface="Arial"/>
                      </a:endParaRPr>
                    </a:p>
                  </a:txBody>
                  <a:tcPr marL="8257" marR="8257" marT="8257" marB="0" anchor="b">
                    <a:solidFill>
                      <a:schemeClr val="accent6">
                        <a:lumMod val="60000"/>
                        <a:lumOff val="40000"/>
                      </a:schemeClr>
                    </a:solidFill>
                  </a:tcPr>
                </a:tc>
                <a:tc>
                  <a:txBody>
                    <a:bodyPr/>
                    <a:lstStyle/>
                    <a:p>
                      <a:pPr algn="r" rtl="0" fontAlgn="b"/>
                      <a:r>
                        <a:rPr lang="he-IL" sz="900" u="none" strike="noStrike">
                          <a:effectLst/>
                        </a:rPr>
                        <a:t>5</a:t>
                      </a:r>
                      <a:endParaRPr lang="he-IL" sz="900" b="0" i="0" u="none" strike="noStrike">
                        <a:solidFill>
                          <a:srgbClr val="000000"/>
                        </a:solidFill>
                        <a:effectLst/>
                        <a:latin typeface="Arial"/>
                      </a:endParaRPr>
                    </a:p>
                  </a:txBody>
                  <a:tcPr marL="8257" marR="8257" marT="8257" marB="0" anchor="b">
                    <a:solidFill>
                      <a:schemeClr val="accent6">
                        <a:lumMod val="60000"/>
                        <a:lumOff val="40000"/>
                      </a:schemeClr>
                    </a:solidFill>
                  </a:tcPr>
                </a:tc>
                <a:tc>
                  <a:txBody>
                    <a:bodyPr/>
                    <a:lstStyle/>
                    <a:p>
                      <a:pPr algn="r" rtl="0" fontAlgn="b"/>
                      <a:r>
                        <a:rPr lang="he-IL" sz="900" u="none" strike="noStrike">
                          <a:effectLst/>
                        </a:rPr>
                        <a:t>8%</a:t>
                      </a:r>
                      <a:endParaRPr lang="he-IL" sz="900" b="0" i="0" u="none" strike="noStrike">
                        <a:solidFill>
                          <a:srgbClr val="000000"/>
                        </a:solidFill>
                        <a:effectLst/>
                        <a:latin typeface="Arial"/>
                      </a:endParaRPr>
                    </a:p>
                  </a:txBody>
                  <a:tcPr marL="8257" marR="8257" marT="8257" marB="0" anchor="b">
                    <a:solidFill>
                      <a:schemeClr val="accent6">
                        <a:lumMod val="60000"/>
                        <a:lumOff val="40000"/>
                      </a:schemeClr>
                    </a:solidFill>
                  </a:tcPr>
                </a:tc>
              </a:tr>
              <a:tr h="140366">
                <a:tc>
                  <a:txBody>
                    <a:bodyPr/>
                    <a:lstStyle/>
                    <a:p>
                      <a:pPr algn="r" rtl="1" fontAlgn="b"/>
                      <a:r>
                        <a:rPr lang="he-IL" sz="900" u="none" strike="noStrike" dirty="0">
                          <a:effectLst/>
                        </a:rPr>
                        <a:t>הפחתת תקני הילדים</a:t>
                      </a:r>
                      <a:endParaRPr lang="he-IL" sz="900" b="0" i="0" u="none" strike="noStrike" dirty="0">
                        <a:solidFill>
                          <a:srgbClr val="000000"/>
                        </a:solidFill>
                        <a:effectLst/>
                        <a:latin typeface="Arial"/>
                      </a:endParaRPr>
                    </a:p>
                  </a:txBody>
                  <a:tcPr marL="8257" marR="8257" marT="8257" marB="0" anchor="b">
                    <a:solidFill>
                      <a:schemeClr val="accent6">
                        <a:lumMod val="60000"/>
                        <a:lumOff val="40000"/>
                      </a:schemeClr>
                    </a:solidFill>
                  </a:tcPr>
                </a:tc>
                <a:tc>
                  <a:txBody>
                    <a:bodyPr/>
                    <a:lstStyle/>
                    <a:p>
                      <a:pPr algn="r" rtl="0" fontAlgn="b"/>
                      <a:r>
                        <a:rPr lang="he-IL" sz="900" u="none" strike="noStrike" dirty="0">
                          <a:effectLst/>
                        </a:rPr>
                        <a:t>5</a:t>
                      </a:r>
                      <a:endParaRPr lang="he-IL" sz="900" b="0" i="0" u="none" strike="noStrike" dirty="0">
                        <a:solidFill>
                          <a:srgbClr val="000000"/>
                        </a:solidFill>
                        <a:effectLst/>
                        <a:latin typeface="Arial"/>
                      </a:endParaRPr>
                    </a:p>
                  </a:txBody>
                  <a:tcPr marL="8257" marR="8257" marT="8257" marB="0" anchor="b">
                    <a:solidFill>
                      <a:schemeClr val="accent6">
                        <a:lumMod val="60000"/>
                        <a:lumOff val="40000"/>
                      </a:schemeClr>
                    </a:solidFill>
                  </a:tcPr>
                </a:tc>
                <a:tc>
                  <a:txBody>
                    <a:bodyPr/>
                    <a:lstStyle/>
                    <a:p>
                      <a:pPr algn="r" rtl="0" fontAlgn="b"/>
                      <a:r>
                        <a:rPr lang="he-IL" sz="900" u="none" strike="noStrike" dirty="0">
                          <a:effectLst/>
                        </a:rPr>
                        <a:t>8%</a:t>
                      </a:r>
                      <a:endParaRPr lang="he-IL" sz="900" b="0" i="0" u="none" strike="noStrike" dirty="0">
                        <a:solidFill>
                          <a:srgbClr val="000000"/>
                        </a:solidFill>
                        <a:effectLst/>
                        <a:latin typeface="Arial"/>
                      </a:endParaRPr>
                    </a:p>
                  </a:txBody>
                  <a:tcPr marL="8257" marR="8257" marT="8257" marB="0" anchor="b">
                    <a:solidFill>
                      <a:schemeClr val="accent6">
                        <a:lumMod val="60000"/>
                        <a:lumOff val="40000"/>
                      </a:schemeClr>
                    </a:solidFill>
                  </a:tcPr>
                </a:tc>
              </a:tr>
              <a:tr h="140366">
                <a:tc>
                  <a:txBody>
                    <a:bodyPr/>
                    <a:lstStyle/>
                    <a:p>
                      <a:pPr algn="r" rtl="1" fontAlgn="b"/>
                      <a:r>
                        <a:rPr lang="he-IL" sz="900" u="none" strike="noStrike" dirty="0">
                          <a:effectLst/>
                        </a:rPr>
                        <a:t>לא לשנות השיטה</a:t>
                      </a:r>
                      <a:endParaRPr lang="he-IL" sz="900" b="0" i="0" u="none" strike="noStrike" dirty="0">
                        <a:solidFill>
                          <a:srgbClr val="000000"/>
                        </a:solidFill>
                        <a:effectLst/>
                        <a:latin typeface="Arial"/>
                      </a:endParaRPr>
                    </a:p>
                  </a:txBody>
                  <a:tcPr marL="8257" marR="8257" marT="8257" marB="0" anchor="b">
                    <a:solidFill>
                      <a:schemeClr val="accent6">
                        <a:lumMod val="40000"/>
                        <a:lumOff val="60000"/>
                      </a:schemeClr>
                    </a:solidFill>
                  </a:tcPr>
                </a:tc>
                <a:tc>
                  <a:txBody>
                    <a:bodyPr/>
                    <a:lstStyle/>
                    <a:p>
                      <a:pPr algn="r" rtl="0" fontAlgn="b"/>
                      <a:r>
                        <a:rPr lang="he-IL" sz="900" u="none" strike="noStrike">
                          <a:effectLst/>
                        </a:rPr>
                        <a:t>4</a:t>
                      </a:r>
                      <a:endParaRPr lang="he-IL" sz="900" b="0" i="0" u="none" strike="noStrike">
                        <a:solidFill>
                          <a:srgbClr val="000000"/>
                        </a:solidFill>
                        <a:effectLst/>
                        <a:latin typeface="Arial"/>
                      </a:endParaRPr>
                    </a:p>
                  </a:txBody>
                  <a:tcPr marL="8257" marR="8257" marT="8257" marB="0" anchor="b">
                    <a:solidFill>
                      <a:schemeClr val="accent6">
                        <a:lumMod val="40000"/>
                        <a:lumOff val="60000"/>
                      </a:schemeClr>
                    </a:solidFill>
                  </a:tcPr>
                </a:tc>
                <a:tc>
                  <a:txBody>
                    <a:bodyPr/>
                    <a:lstStyle/>
                    <a:p>
                      <a:pPr algn="r" rtl="0" fontAlgn="b"/>
                      <a:r>
                        <a:rPr lang="he-IL" sz="900" u="none" strike="noStrike">
                          <a:effectLst/>
                        </a:rPr>
                        <a:t>7%</a:t>
                      </a:r>
                      <a:endParaRPr lang="he-IL" sz="900" b="0" i="0" u="none" strike="noStrike">
                        <a:solidFill>
                          <a:srgbClr val="000000"/>
                        </a:solidFill>
                        <a:effectLst/>
                        <a:latin typeface="Arial"/>
                      </a:endParaRPr>
                    </a:p>
                  </a:txBody>
                  <a:tcPr marL="8257" marR="8257" marT="8257" marB="0" anchor="b">
                    <a:solidFill>
                      <a:schemeClr val="accent6">
                        <a:lumMod val="40000"/>
                        <a:lumOff val="60000"/>
                      </a:schemeClr>
                    </a:solidFill>
                  </a:tcPr>
                </a:tc>
              </a:tr>
              <a:tr h="140366">
                <a:tc>
                  <a:txBody>
                    <a:bodyPr/>
                    <a:lstStyle/>
                    <a:p>
                      <a:pPr algn="r" rtl="1" fontAlgn="b"/>
                      <a:r>
                        <a:rPr lang="he-IL" sz="900" u="none" strike="noStrike" dirty="0">
                          <a:effectLst/>
                        </a:rPr>
                        <a:t>הגדרת תקן למשפחה ללא קשר לילדים</a:t>
                      </a:r>
                      <a:endParaRPr lang="he-IL" sz="900" b="0" i="0" u="none" strike="noStrike" dirty="0">
                        <a:solidFill>
                          <a:srgbClr val="000000"/>
                        </a:solidFill>
                        <a:effectLst/>
                        <a:latin typeface="Arial"/>
                      </a:endParaRPr>
                    </a:p>
                  </a:txBody>
                  <a:tcPr marL="8257" marR="8257" marT="8257" marB="0" anchor="b">
                    <a:solidFill>
                      <a:schemeClr val="accent6">
                        <a:lumMod val="40000"/>
                        <a:lumOff val="60000"/>
                      </a:schemeClr>
                    </a:solidFill>
                  </a:tcPr>
                </a:tc>
                <a:tc>
                  <a:txBody>
                    <a:bodyPr/>
                    <a:lstStyle/>
                    <a:p>
                      <a:pPr algn="r" rtl="0" fontAlgn="b"/>
                      <a:r>
                        <a:rPr lang="he-IL" sz="900" u="none" strike="noStrike">
                          <a:effectLst/>
                        </a:rPr>
                        <a:t>4</a:t>
                      </a:r>
                      <a:endParaRPr lang="he-IL" sz="900" b="0" i="0" u="none" strike="noStrike">
                        <a:solidFill>
                          <a:srgbClr val="000000"/>
                        </a:solidFill>
                        <a:effectLst/>
                        <a:latin typeface="Arial"/>
                      </a:endParaRPr>
                    </a:p>
                  </a:txBody>
                  <a:tcPr marL="8257" marR="8257" marT="8257" marB="0" anchor="b">
                    <a:solidFill>
                      <a:schemeClr val="accent6">
                        <a:lumMod val="40000"/>
                        <a:lumOff val="60000"/>
                      </a:schemeClr>
                    </a:solidFill>
                  </a:tcPr>
                </a:tc>
                <a:tc>
                  <a:txBody>
                    <a:bodyPr/>
                    <a:lstStyle/>
                    <a:p>
                      <a:pPr algn="r" rtl="0" fontAlgn="b"/>
                      <a:r>
                        <a:rPr lang="he-IL" sz="900" u="none" strike="noStrike">
                          <a:effectLst/>
                        </a:rPr>
                        <a:t>7%</a:t>
                      </a:r>
                      <a:endParaRPr lang="he-IL" sz="900" b="0" i="0" u="none" strike="noStrike">
                        <a:solidFill>
                          <a:srgbClr val="000000"/>
                        </a:solidFill>
                        <a:effectLst/>
                        <a:latin typeface="Arial"/>
                      </a:endParaRPr>
                    </a:p>
                  </a:txBody>
                  <a:tcPr marL="8257" marR="8257" marT="8257" marB="0" anchor="b">
                    <a:solidFill>
                      <a:schemeClr val="accent6">
                        <a:lumMod val="40000"/>
                        <a:lumOff val="60000"/>
                      </a:schemeClr>
                    </a:solidFill>
                  </a:tcPr>
                </a:tc>
              </a:tr>
              <a:tr h="140366">
                <a:tc>
                  <a:txBody>
                    <a:bodyPr/>
                    <a:lstStyle/>
                    <a:p>
                      <a:pPr algn="r" rtl="1" fontAlgn="b"/>
                      <a:r>
                        <a:rPr lang="he-IL" sz="900" u="none" strike="noStrike" dirty="0">
                          <a:effectLst/>
                        </a:rPr>
                        <a:t>רק מס קהילה </a:t>
                      </a:r>
                      <a:endParaRPr lang="he-IL" sz="900" b="0" i="0" u="none" strike="noStrike" dirty="0">
                        <a:solidFill>
                          <a:srgbClr val="000000"/>
                        </a:solidFill>
                        <a:effectLst/>
                        <a:latin typeface="Arial"/>
                      </a:endParaRPr>
                    </a:p>
                  </a:txBody>
                  <a:tcPr marL="8257" marR="8257" marT="8257" marB="0" anchor="b">
                    <a:solidFill>
                      <a:schemeClr val="accent6">
                        <a:lumMod val="40000"/>
                        <a:lumOff val="60000"/>
                      </a:schemeClr>
                    </a:solidFill>
                  </a:tcPr>
                </a:tc>
                <a:tc>
                  <a:txBody>
                    <a:bodyPr/>
                    <a:lstStyle/>
                    <a:p>
                      <a:pPr algn="r" rtl="0" fontAlgn="b"/>
                      <a:r>
                        <a:rPr lang="he-IL" sz="900" u="none" strike="noStrike" dirty="0">
                          <a:effectLst/>
                        </a:rPr>
                        <a:t>4</a:t>
                      </a:r>
                      <a:endParaRPr lang="he-IL" sz="900" b="0" i="0" u="none" strike="noStrike" dirty="0">
                        <a:solidFill>
                          <a:srgbClr val="000000"/>
                        </a:solidFill>
                        <a:effectLst/>
                        <a:latin typeface="Arial"/>
                      </a:endParaRPr>
                    </a:p>
                  </a:txBody>
                  <a:tcPr marL="8257" marR="8257" marT="8257" marB="0" anchor="b">
                    <a:solidFill>
                      <a:schemeClr val="accent6">
                        <a:lumMod val="40000"/>
                        <a:lumOff val="60000"/>
                      </a:schemeClr>
                    </a:solidFill>
                  </a:tcPr>
                </a:tc>
                <a:tc>
                  <a:txBody>
                    <a:bodyPr/>
                    <a:lstStyle/>
                    <a:p>
                      <a:pPr algn="r" rtl="0" fontAlgn="b"/>
                      <a:r>
                        <a:rPr lang="he-IL" sz="900" u="none" strike="noStrike" dirty="0">
                          <a:effectLst/>
                        </a:rPr>
                        <a:t>7%</a:t>
                      </a:r>
                      <a:endParaRPr lang="he-IL" sz="900" b="0" i="0" u="none" strike="noStrike" dirty="0">
                        <a:solidFill>
                          <a:srgbClr val="000000"/>
                        </a:solidFill>
                        <a:effectLst/>
                        <a:latin typeface="Arial"/>
                      </a:endParaRPr>
                    </a:p>
                  </a:txBody>
                  <a:tcPr marL="8257" marR="8257" marT="8257" marB="0" anchor="b">
                    <a:solidFill>
                      <a:schemeClr val="accent6">
                        <a:lumMod val="40000"/>
                        <a:lumOff val="60000"/>
                      </a:schemeClr>
                    </a:solidFill>
                  </a:tcPr>
                </a:tc>
              </a:tr>
              <a:tr h="140366">
                <a:tc>
                  <a:txBody>
                    <a:bodyPr/>
                    <a:lstStyle/>
                    <a:p>
                      <a:pPr algn="r" rtl="1" fontAlgn="b"/>
                      <a:r>
                        <a:rPr lang="he-IL" sz="900" u="none" strike="noStrike" dirty="0">
                          <a:effectLst/>
                        </a:rPr>
                        <a:t>הפחתת התקנים</a:t>
                      </a:r>
                      <a:endParaRPr lang="he-IL" sz="900" b="0" i="0" u="none" strike="noStrike" dirty="0">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3%</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r>
              <a:tr h="140366">
                <a:tc>
                  <a:txBody>
                    <a:bodyPr/>
                    <a:lstStyle/>
                    <a:p>
                      <a:pPr algn="r" rtl="1" fontAlgn="b"/>
                      <a:r>
                        <a:rPr lang="he-IL" sz="900" u="none" strike="noStrike" dirty="0">
                          <a:effectLst/>
                        </a:rPr>
                        <a:t>הייתי מגביל את </a:t>
                      </a:r>
                      <a:r>
                        <a:rPr lang="he-IL" sz="900" u="none" strike="noStrike" dirty="0" err="1">
                          <a:effectLst/>
                        </a:rPr>
                        <a:t>התק״ה</a:t>
                      </a:r>
                      <a:r>
                        <a:rPr lang="he-IL" sz="900" u="none" strike="noStrike" dirty="0">
                          <a:effectLst/>
                        </a:rPr>
                        <a:t> מלמעלה עד גובה מסוים (נאמר 12-14 אלף ש״ח).</a:t>
                      </a:r>
                      <a:endParaRPr lang="he-IL" sz="900" b="0" i="0" u="none" strike="noStrike" dirty="0">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3%</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r>
              <a:tr h="140366">
                <a:tc>
                  <a:txBody>
                    <a:bodyPr/>
                    <a:lstStyle/>
                    <a:p>
                      <a:pPr algn="r" rtl="1" fontAlgn="b"/>
                      <a:r>
                        <a:rPr lang="he-IL" sz="900" u="none" strike="noStrike" dirty="0">
                          <a:effectLst/>
                        </a:rPr>
                        <a:t>מס אחיד לכולם</a:t>
                      </a:r>
                      <a:endParaRPr lang="he-IL" sz="900" b="0" i="0" u="none" strike="noStrike" dirty="0">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3%</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r>
              <a:tr h="140366">
                <a:tc>
                  <a:txBody>
                    <a:bodyPr/>
                    <a:lstStyle/>
                    <a:p>
                      <a:pPr algn="r" rtl="1" fontAlgn="b"/>
                      <a:r>
                        <a:rPr lang="he-IL" sz="900" u="none" strike="noStrike" dirty="0">
                          <a:effectLst/>
                        </a:rPr>
                        <a:t>מתן תקן לילד עד הילד השני (כולל)</a:t>
                      </a:r>
                      <a:endParaRPr lang="he-IL" sz="900" b="0" i="0" u="none" strike="noStrike" dirty="0">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3%</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r>
              <a:tr h="140366">
                <a:tc>
                  <a:txBody>
                    <a:bodyPr/>
                    <a:lstStyle/>
                    <a:p>
                      <a:pPr algn="r" rtl="1" fontAlgn="b"/>
                      <a:r>
                        <a:rPr lang="he-IL" sz="900" u="none" strike="noStrike" dirty="0">
                          <a:effectLst/>
                        </a:rPr>
                        <a:t> מעלה את התקן של חבר בזוג מעל גיל 55 ל - 120%</a:t>
                      </a:r>
                      <a:endParaRPr lang="he-IL" sz="900" b="0" i="0" u="none" strike="noStrike" dirty="0">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3%</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r>
              <a:tr h="140366">
                <a:tc>
                  <a:txBody>
                    <a:bodyPr/>
                    <a:lstStyle/>
                    <a:p>
                      <a:pPr algn="r" rtl="1" fontAlgn="b"/>
                      <a:r>
                        <a:rPr lang="he-IL" sz="900" u="none" strike="noStrike" dirty="0">
                          <a:effectLst/>
                        </a:rPr>
                        <a:t>להגדיל את רשת </a:t>
                      </a:r>
                      <a:r>
                        <a:rPr lang="he-IL" sz="900" u="none" strike="noStrike" dirty="0" err="1">
                          <a:effectLst/>
                        </a:rPr>
                        <a:t>הבטחון</a:t>
                      </a:r>
                      <a:r>
                        <a:rPr lang="he-IL" sz="900" u="none" strike="noStrike" dirty="0">
                          <a:effectLst/>
                        </a:rPr>
                        <a:t> לזוג</a:t>
                      </a:r>
                      <a:endParaRPr lang="he-IL" sz="900" b="0" i="0" u="none" strike="noStrike" dirty="0">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3%</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r>
              <a:tr h="140366">
                <a:tc>
                  <a:txBody>
                    <a:bodyPr/>
                    <a:lstStyle/>
                    <a:p>
                      <a:pPr algn="r" rtl="1" fontAlgn="b"/>
                      <a:r>
                        <a:rPr lang="he-IL" sz="900" u="none" strike="noStrike" dirty="0">
                          <a:effectLst/>
                        </a:rPr>
                        <a:t>מפרנס יחיד 150%</a:t>
                      </a:r>
                      <a:endParaRPr lang="he-IL" sz="900" b="0" i="0" u="none" strike="noStrike" dirty="0">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3%</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r>
              <a:tr h="140366">
                <a:tc>
                  <a:txBody>
                    <a:bodyPr/>
                    <a:lstStyle/>
                    <a:p>
                      <a:pPr algn="r" rtl="1" fontAlgn="b"/>
                      <a:r>
                        <a:rPr lang="he-IL" sz="900" u="none" strike="noStrike" dirty="0">
                          <a:effectLst/>
                        </a:rPr>
                        <a:t>פחות מס קהילה והגדלת מיסוי פרוגרסיבי</a:t>
                      </a:r>
                      <a:endParaRPr lang="he-IL" sz="900" b="0" i="0" u="none" strike="noStrike" dirty="0">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a:effectLst/>
                        </a:rPr>
                        <a:t>3%</a:t>
                      </a:r>
                      <a:endParaRPr lang="he-IL" sz="900" b="0" i="0" u="none" strike="noStrike">
                        <a:solidFill>
                          <a:srgbClr val="000000"/>
                        </a:solidFill>
                        <a:effectLst/>
                        <a:latin typeface="Arial"/>
                      </a:endParaRPr>
                    </a:p>
                  </a:txBody>
                  <a:tcPr marL="8257" marR="8257" marT="8257" marB="0" anchor="b">
                    <a:solidFill>
                      <a:schemeClr val="accent6">
                        <a:lumMod val="20000"/>
                        <a:lumOff val="80000"/>
                      </a:schemeClr>
                    </a:solidFill>
                  </a:tcPr>
                </a:tc>
              </a:tr>
              <a:tr h="140366">
                <a:tc>
                  <a:txBody>
                    <a:bodyPr/>
                    <a:lstStyle/>
                    <a:p>
                      <a:pPr algn="r" rtl="1" fontAlgn="b"/>
                      <a:r>
                        <a:rPr lang="he-IL" sz="900" u="none" strike="noStrike" dirty="0">
                          <a:effectLst/>
                        </a:rPr>
                        <a:t>יצירת תקן לבנים אחרי שירות חובה</a:t>
                      </a:r>
                      <a:endParaRPr lang="he-IL" sz="900" b="0" i="0" u="none" strike="noStrike" dirty="0">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dirty="0">
                          <a:effectLst/>
                        </a:rPr>
                        <a:t>2</a:t>
                      </a:r>
                      <a:endParaRPr lang="he-IL" sz="900" b="0" i="0" u="none" strike="noStrike" dirty="0">
                        <a:solidFill>
                          <a:srgbClr val="000000"/>
                        </a:solidFill>
                        <a:effectLst/>
                        <a:latin typeface="Arial"/>
                      </a:endParaRPr>
                    </a:p>
                  </a:txBody>
                  <a:tcPr marL="8257" marR="8257" marT="8257" marB="0" anchor="b">
                    <a:solidFill>
                      <a:schemeClr val="accent6">
                        <a:lumMod val="20000"/>
                        <a:lumOff val="80000"/>
                      </a:schemeClr>
                    </a:solidFill>
                  </a:tcPr>
                </a:tc>
                <a:tc>
                  <a:txBody>
                    <a:bodyPr/>
                    <a:lstStyle/>
                    <a:p>
                      <a:pPr algn="r" rtl="0" fontAlgn="b"/>
                      <a:r>
                        <a:rPr lang="he-IL" sz="900" u="none" strike="noStrike" dirty="0">
                          <a:effectLst/>
                        </a:rPr>
                        <a:t>3%</a:t>
                      </a:r>
                      <a:endParaRPr lang="he-IL" sz="900" b="0" i="0" u="none" strike="noStrike" dirty="0">
                        <a:solidFill>
                          <a:srgbClr val="000000"/>
                        </a:solidFill>
                        <a:effectLst/>
                        <a:latin typeface="Arial"/>
                      </a:endParaRPr>
                    </a:p>
                  </a:txBody>
                  <a:tcPr marL="8257" marR="8257" marT="8257" marB="0" anchor="b">
                    <a:solidFill>
                      <a:schemeClr val="accent6">
                        <a:lumMod val="20000"/>
                        <a:lumOff val="80000"/>
                      </a:schemeClr>
                    </a:solidFill>
                  </a:tcPr>
                </a:tc>
              </a:tr>
              <a:tr h="140366">
                <a:tc>
                  <a:txBody>
                    <a:bodyPr/>
                    <a:lstStyle/>
                    <a:p>
                      <a:pPr algn="r" rtl="1" fontAlgn="b"/>
                      <a:r>
                        <a:rPr lang="he-IL" sz="900" u="none" strike="noStrike">
                          <a:effectLst/>
                        </a:rPr>
                        <a:t>העלאת תקן ילדים מעל לגיל הרך</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שינוי סטטוס מבוגר ל100%- לכולם</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ביטול תקני הילדים</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הורה יחידני וחבר יחיד צריכים בסיס יותר איתן . הורה יחידני 160%חבר יחיד 180%גם כחלק מגיל גבוה </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חבר- 7500 שקל , ילד -חינוך חינם אבל 2000 שקל- והכול אחיד לכולם על הכול</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חבר יחיד מעל 55 להשוות להורה יחידני</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יותר אחידות - שכר מינימום לכל סוגי הלברים וחצי שכר מינימום לכל סוגי הילשים</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לבטל תקן הורה יחידני</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להגדיל את רשת הבטחון לצעירים</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להגדיר לו"ז לצימצום גובה התמיכה </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הפחתת תקן ילדים והעלאת תקן בנים מעל שירות חובה</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כל הילדים תקן אחיד 50%</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מיסוי לפי שימוש בשירותים</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a:effectLst/>
                        </a:rPr>
                        <a:t>מס תלוי ותק</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1</a:t>
                      </a:r>
                      <a:endParaRPr lang="he-IL" sz="900" b="0" i="0" u="none" strike="noStrike">
                        <a:solidFill>
                          <a:srgbClr val="000000"/>
                        </a:solidFill>
                        <a:effectLst/>
                        <a:latin typeface="Arial"/>
                      </a:endParaRPr>
                    </a:p>
                  </a:txBody>
                  <a:tcPr marL="8257" marR="8257" marT="8257" marB="0" anchor="b"/>
                </a:tc>
                <a:tc>
                  <a:txBody>
                    <a:bodyPr/>
                    <a:lstStyle/>
                    <a:p>
                      <a:pPr algn="r" rtl="0" fontAlgn="b"/>
                      <a:r>
                        <a:rPr lang="he-IL" sz="900" u="none" strike="noStrike">
                          <a:effectLst/>
                        </a:rPr>
                        <a:t>2%</a:t>
                      </a:r>
                      <a:endParaRPr lang="he-IL" sz="900" b="0" i="0" u="none" strike="noStrike">
                        <a:solidFill>
                          <a:srgbClr val="000000"/>
                        </a:solidFill>
                        <a:effectLst/>
                        <a:latin typeface="Arial"/>
                      </a:endParaRPr>
                    </a:p>
                  </a:txBody>
                  <a:tcPr marL="8257" marR="8257" marT="8257" marB="0" anchor="b"/>
                </a:tc>
              </a:tr>
              <a:tr h="140366">
                <a:tc>
                  <a:txBody>
                    <a:bodyPr/>
                    <a:lstStyle/>
                    <a:p>
                      <a:pPr algn="r" rtl="1" fontAlgn="b"/>
                      <a:r>
                        <a:rPr lang="he-IL" sz="900" u="none" strike="noStrike" dirty="0">
                          <a:effectLst/>
                        </a:rPr>
                        <a:t>סה"כ</a:t>
                      </a:r>
                      <a:endParaRPr lang="he-IL" sz="900" b="0" i="0" u="none" strike="noStrike" dirty="0">
                        <a:solidFill>
                          <a:srgbClr val="000000"/>
                        </a:solidFill>
                        <a:effectLst/>
                        <a:latin typeface="Arial"/>
                      </a:endParaRPr>
                    </a:p>
                  </a:txBody>
                  <a:tcPr marL="8257" marR="8257" marT="8257" marB="0" anchor="b">
                    <a:solidFill>
                      <a:schemeClr val="bg1">
                        <a:lumMod val="85000"/>
                      </a:schemeClr>
                    </a:solidFill>
                  </a:tcPr>
                </a:tc>
                <a:tc>
                  <a:txBody>
                    <a:bodyPr/>
                    <a:lstStyle/>
                    <a:p>
                      <a:pPr algn="r" rtl="0" fontAlgn="b"/>
                      <a:r>
                        <a:rPr lang="he-IL" sz="900" u="none" strike="noStrike" dirty="0">
                          <a:effectLst/>
                        </a:rPr>
                        <a:t>59</a:t>
                      </a:r>
                      <a:endParaRPr lang="he-IL" sz="900" b="0" i="0" u="none" strike="noStrike" dirty="0">
                        <a:solidFill>
                          <a:srgbClr val="000000"/>
                        </a:solidFill>
                        <a:effectLst/>
                        <a:latin typeface="Arial"/>
                      </a:endParaRPr>
                    </a:p>
                  </a:txBody>
                  <a:tcPr marL="8257" marR="8257" marT="8257" marB="0" anchor="b">
                    <a:solidFill>
                      <a:schemeClr val="bg1">
                        <a:lumMod val="85000"/>
                      </a:schemeClr>
                    </a:solidFill>
                  </a:tcPr>
                </a:tc>
                <a:tc>
                  <a:txBody>
                    <a:bodyPr/>
                    <a:lstStyle/>
                    <a:p>
                      <a:pPr algn="l" rtl="0" fontAlgn="b"/>
                      <a:endParaRPr lang="he-IL" sz="900" b="0" i="0" u="none" strike="noStrike" dirty="0">
                        <a:solidFill>
                          <a:srgbClr val="000000"/>
                        </a:solidFill>
                        <a:effectLst/>
                        <a:latin typeface="Arial"/>
                      </a:endParaRPr>
                    </a:p>
                  </a:txBody>
                  <a:tcPr marL="8257" marR="8257" marT="8257" marB="0" anchor="b">
                    <a:solidFill>
                      <a:schemeClr val="bg1">
                        <a:lumMod val="85000"/>
                      </a:schemeClr>
                    </a:solidFill>
                  </a:tcPr>
                </a:tc>
              </a:tr>
            </a:tbl>
          </a:graphicData>
        </a:graphic>
      </p:graphicFrame>
    </p:spTree>
    <p:extLst>
      <p:ext uri="{BB962C8B-B14F-4D97-AF65-F5344CB8AC3E}">
        <p14:creationId xmlns:p14="http://schemas.microsoft.com/office/powerpoint/2010/main" val="474957343"/>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41373</TotalTime>
  <Words>1800</Words>
  <Application>Microsoft Office PowerPoint</Application>
  <PresentationFormat>מסך רחב</PresentationFormat>
  <Paragraphs>612</Paragraphs>
  <Slides>20</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20</vt:i4>
      </vt:variant>
    </vt:vector>
  </HeadingPairs>
  <TitlesOfParts>
    <vt:vector size="25" baseType="lpstr">
      <vt:lpstr>Arial</vt:lpstr>
      <vt:lpstr>Calibri</vt:lpstr>
      <vt:lpstr>Calibri Light</vt:lpstr>
      <vt:lpstr>Times New Roman</vt:lpstr>
      <vt:lpstr>ערכת נושא Office</vt:lpstr>
      <vt:lpstr>תוצאות סקר עמדות בנושא מיסוי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boaz ohana</cp:lastModifiedBy>
  <cp:revision>58</cp:revision>
  <cp:lastPrinted>2021-04-28T04:42:23Z</cp:lastPrinted>
  <dcterms:created xsi:type="dcterms:W3CDTF">2020-07-05T08:08:34Z</dcterms:created>
  <dcterms:modified xsi:type="dcterms:W3CDTF">2021-05-07T04:49:20Z</dcterms:modified>
</cp:coreProperties>
</file>